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8" r:id="rId4"/>
    <p:sldMasterId id="214748372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oboto Black"/>
      <p:bold r:id="rId16"/>
      <p:boldItalic r:id="rId17"/>
    </p:embeddedFont>
    <p:embeddedFont>
      <p:font typeface="Roboto"/>
      <p:regular r:id="rId18"/>
      <p:bold r:id="rId19"/>
      <p:italic r:id="rId20"/>
      <p:boldItalic r:id="rId21"/>
    </p:embeddedFont>
    <p:embeddedFont>
      <p:font typeface="Inter Light"/>
      <p:regular r:id="rId22"/>
      <p:bold r:id="rId23"/>
      <p:italic r:id="rId24"/>
      <p:boldItalic r:id="rId25"/>
    </p:embeddedFont>
    <p:embeddedFont>
      <p:font typeface="Taviraj Light"/>
      <p:regular r:id="rId26"/>
      <p:bold r:id="rId27"/>
      <p:italic r:id="rId28"/>
      <p:boldItalic r:id="rId29"/>
    </p:embeddedFont>
    <p:embeddedFont>
      <p:font typeface="Inter"/>
      <p:regular r:id="rId30"/>
      <p:bold r:id="rId31"/>
      <p:italic r:id="rId32"/>
      <p:boldItalic r:id="rId33"/>
    </p:embeddedFont>
    <p:embeddedFont>
      <p:font typeface="Taviraj SemiBold"/>
      <p:regular r:id="rId34"/>
      <p:bold r:id="rId35"/>
      <p:italic r:id="rId36"/>
      <p:boldItalic r:id="rId37"/>
    </p:embeddedFont>
    <p:embeddedFont>
      <p:font typeface="Roboto Light"/>
      <p:regular r:id="rId38"/>
      <p:bold r:id="rId39"/>
      <p:italic r:id="rId40"/>
      <p:boldItalic r:id="rId41"/>
    </p:embeddedFont>
    <p:embeddedFont>
      <p:font typeface="Taviraj"/>
      <p:regular r:id="rId42"/>
      <p:bold r:id="rId43"/>
      <p:italic r:id="rId44"/>
      <p:boldItalic r:id="rId45"/>
    </p:embeddedFont>
    <p:embeddedFont>
      <p:font typeface="Taviraj Medium"/>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italic.fntdata"/><Relationship Id="rId42" Type="http://schemas.openxmlformats.org/officeDocument/2006/relationships/font" Target="fonts/Taviraj-regular.fntdata"/><Relationship Id="rId41" Type="http://schemas.openxmlformats.org/officeDocument/2006/relationships/font" Target="fonts/RobotoLight-boldItalic.fntdata"/><Relationship Id="rId44" Type="http://schemas.openxmlformats.org/officeDocument/2006/relationships/font" Target="fonts/Taviraj-italic.fntdata"/><Relationship Id="rId43" Type="http://schemas.openxmlformats.org/officeDocument/2006/relationships/font" Target="fonts/Taviraj-bold.fntdata"/><Relationship Id="rId46" Type="http://schemas.openxmlformats.org/officeDocument/2006/relationships/font" Target="fonts/TavirajMedium-regular.fntdata"/><Relationship Id="rId45" Type="http://schemas.openxmlformats.org/officeDocument/2006/relationships/font" Target="fonts/Taviraj-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TavirajMedium-italic.fntdata"/><Relationship Id="rId47" Type="http://schemas.openxmlformats.org/officeDocument/2006/relationships/font" Target="fonts/TavirajMedium-bold.fntdata"/><Relationship Id="rId49" Type="http://schemas.openxmlformats.org/officeDocument/2006/relationships/font" Target="fonts/TavirajMedium-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Inter-bold.fntdata"/><Relationship Id="rId30" Type="http://schemas.openxmlformats.org/officeDocument/2006/relationships/font" Target="fonts/Inter-regular.fntdata"/><Relationship Id="rId33" Type="http://schemas.openxmlformats.org/officeDocument/2006/relationships/font" Target="fonts/Inter-boldItalic.fntdata"/><Relationship Id="rId32" Type="http://schemas.openxmlformats.org/officeDocument/2006/relationships/font" Target="fonts/Inter-italic.fntdata"/><Relationship Id="rId35" Type="http://schemas.openxmlformats.org/officeDocument/2006/relationships/font" Target="fonts/TavirajSemiBold-bold.fntdata"/><Relationship Id="rId34" Type="http://schemas.openxmlformats.org/officeDocument/2006/relationships/font" Target="fonts/TavirajSemiBold-regular.fntdata"/><Relationship Id="rId37" Type="http://schemas.openxmlformats.org/officeDocument/2006/relationships/font" Target="fonts/TavirajSemiBold-boldItalic.fntdata"/><Relationship Id="rId36" Type="http://schemas.openxmlformats.org/officeDocument/2006/relationships/font" Target="fonts/TavirajSemiBold-italic.fntdata"/><Relationship Id="rId39" Type="http://schemas.openxmlformats.org/officeDocument/2006/relationships/font" Target="fonts/RobotoLight-bold.fntdata"/><Relationship Id="rId38" Type="http://schemas.openxmlformats.org/officeDocument/2006/relationships/font" Target="fonts/RobotoLight-regular.fntdata"/><Relationship Id="rId20" Type="http://schemas.openxmlformats.org/officeDocument/2006/relationships/font" Target="fonts/Roboto-italic.fntdata"/><Relationship Id="rId22" Type="http://schemas.openxmlformats.org/officeDocument/2006/relationships/font" Target="fonts/InterLight-regular.fntdata"/><Relationship Id="rId21" Type="http://schemas.openxmlformats.org/officeDocument/2006/relationships/font" Target="fonts/Roboto-boldItalic.fntdata"/><Relationship Id="rId24" Type="http://schemas.openxmlformats.org/officeDocument/2006/relationships/font" Target="fonts/InterLight-italic.fntdata"/><Relationship Id="rId23" Type="http://schemas.openxmlformats.org/officeDocument/2006/relationships/font" Target="fonts/InterLight-bold.fntdata"/><Relationship Id="rId26" Type="http://schemas.openxmlformats.org/officeDocument/2006/relationships/font" Target="fonts/TavirajLight-regular.fntdata"/><Relationship Id="rId25" Type="http://schemas.openxmlformats.org/officeDocument/2006/relationships/font" Target="fonts/InterLight-boldItalic.fntdata"/><Relationship Id="rId28" Type="http://schemas.openxmlformats.org/officeDocument/2006/relationships/font" Target="fonts/TavirajLight-italic.fntdata"/><Relationship Id="rId27" Type="http://schemas.openxmlformats.org/officeDocument/2006/relationships/font" Target="fonts/TavirajLight-bold.fntdata"/><Relationship Id="rId29" Type="http://schemas.openxmlformats.org/officeDocument/2006/relationships/font" Target="fonts/Taviraj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lack-boldItalic.fntdata"/><Relationship Id="rId16" Type="http://schemas.openxmlformats.org/officeDocument/2006/relationships/font" Target="fonts/RobotoBlack-bold.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c.gov/marc/bibliographic/bd650.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55bbb4f0bc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355bbb4f0bc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355bbb4f0bc_0_1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355bbb4f0bc_0_1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past year I was a Pratt “Pro-Tip” fellow at the Watson Library, here are some basics about watson library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55bbb4f0bc_0_1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355bbb4f0bc_0_1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project was deemed the NOSH project</a:t>
            </a:r>
            <a:endParaRPr/>
          </a:p>
          <a:p>
            <a:pPr indent="0" lvl="0" marL="0" rtl="0" algn="l">
              <a:spcBef>
                <a:spcPts val="0"/>
              </a:spcBef>
              <a:spcAft>
                <a:spcPts val="0"/>
              </a:spcAft>
              <a:buNone/>
            </a:pPr>
            <a:r>
              <a:rPr lang="en"/>
              <a:t>FOr those of us who are not library science nerds MARC records are the new digital card </a:t>
            </a:r>
            <a:r>
              <a:rPr lang="en"/>
              <a:t>catalogue</a:t>
            </a:r>
            <a:r>
              <a:rPr lang="en"/>
              <a:t> </a:t>
            </a:r>
            <a:endParaRPr/>
          </a:p>
          <a:p>
            <a:pPr indent="0" lvl="0" marL="0" rtl="0" algn="l">
              <a:spcBef>
                <a:spcPts val="0"/>
              </a:spcBef>
              <a:spcAft>
                <a:spcPts val="0"/>
              </a:spcAft>
              <a:buNone/>
            </a:pPr>
            <a:r>
              <a:rPr lang="en" u="sng">
                <a:solidFill>
                  <a:schemeClr val="hlink"/>
                </a:solidFill>
                <a:hlinkClick r:id="rId2"/>
              </a:rPr>
              <a:t>https://www.loc.gov/marc/bibliographic/bd650.html</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355bbb4f0bc_0_1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355bbb4f0bc_0_1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55bbb4f0bc_0_1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355bbb4f0bc_0_1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355bbb4f0bc_0_1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355bbb4f0bc_0_1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355bbb4f0bc_0_1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355bbb4f0bc_0_1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355bbb4f0bc_0_1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355bbb4f0bc_0_1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355bbb4f0bc_0_1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355bbb4f0bc_0_1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section dividers">
  <p:cSld name="CUSTOM_1">
    <p:spTree>
      <p:nvGrpSpPr>
        <p:cNvPr id="8" name="Shape 8"/>
        <p:cNvGrpSpPr/>
        <p:nvPr/>
      </p:nvGrpSpPr>
      <p:grpSpPr>
        <a:xfrm>
          <a:off x="0" y="0"/>
          <a:ext cx="0" cy="0"/>
          <a:chOff x="0" y="0"/>
          <a:chExt cx="0" cy="0"/>
        </a:xfrm>
      </p:grpSpPr>
      <p:sp>
        <p:nvSpPr>
          <p:cNvPr id="9" name="Google Shape;9;p2"/>
          <p:cNvSpPr txBox="1"/>
          <p:nvPr>
            <p:ph idx="1" type="subTitle"/>
          </p:nvPr>
        </p:nvSpPr>
        <p:spPr>
          <a:xfrm>
            <a:off x="723675" y="3913000"/>
            <a:ext cx="3575700" cy="732300"/>
          </a:xfrm>
          <a:prstGeom prst="rect">
            <a:avLst/>
          </a:prstGeom>
        </p:spPr>
        <p:txBody>
          <a:bodyPr anchorCtr="0" anchor="t" bIns="91425" lIns="91425" spcFirstLastPara="1" rIns="91425" wrap="square" tIns="91425">
            <a:spAutoFit/>
          </a:bodyPr>
          <a:lstStyle>
            <a:lvl1pPr lvl="0">
              <a:spcBef>
                <a:spcPts val="0"/>
              </a:spcBef>
              <a:spcAft>
                <a:spcPts val="0"/>
              </a:spcAft>
              <a:buSzPts val="1300"/>
              <a:buFont typeface="Roboto Light"/>
              <a:buNone/>
              <a:defRPr sz="130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 name="Google Shape;10;p2"/>
          <p:cNvSpPr txBox="1"/>
          <p:nvPr>
            <p:ph idx="2" type="subTitle"/>
          </p:nvPr>
        </p:nvSpPr>
        <p:spPr>
          <a:xfrm>
            <a:off x="723675" y="3518125"/>
            <a:ext cx="3272400" cy="732300"/>
          </a:xfrm>
          <a:prstGeom prst="rect">
            <a:avLst/>
          </a:prstGeom>
        </p:spPr>
        <p:txBody>
          <a:bodyPr anchorCtr="0" anchor="t" bIns="91425" lIns="91425" spcFirstLastPara="1" rIns="91425" wrap="square" tIns="91425">
            <a:spAutoFit/>
          </a:bodyPr>
          <a:lstStyle>
            <a:lvl1pPr lvl="0">
              <a:spcBef>
                <a:spcPts val="0"/>
              </a:spcBef>
              <a:spcAft>
                <a:spcPts val="0"/>
              </a:spcAft>
              <a:buSzPts val="2300"/>
              <a:buNone/>
              <a:defRPr sz="2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2"/>
          <p:cNvSpPr txBox="1"/>
          <p:nvPr>
            <p:ph idx="3" type="subTitle"/>
          </p:nvPr>
        </p:nvSpPr>
        <p:spPr>
          <a:xfrm>
            <a:off x="4695750" y="3913000"/>
            <a:ext cx="2665500" cy="732300"/>
          </a:xfrm>
          <a:prstGeom prst="rect">
            <a:avLst/>
          </a:prstGeom>
        </p:spPr>
        <p:txBody>
          <a:bodyPr anchorCtr="0" anchor="t" bIns="91425" lIns="91425" spcFirstLastPara="1" rIns="91425" wrap="square" tIns="91425">
            <a:spAutoFit/>
          </a:bodyPr>
          <a:lstStyle>
            <a:lvl1pPr lvl="0">
              <a:spcBef>
                <a:spcPts val="0"/>
              </a:spcBef>
              <a:spcAft>
                <a:spcPts val="0"/>
              </a:spcAft>
              <a:buSzPts val="1300"/>
              <a:buFont typeface="Roboto Light"/>
              <a:buNone/>
              <a:defRPr sz="130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
          <p:cNvSpPr txBox="1"/>
          <p:nvPr>
            <p:ph type="title"/>
          </p:nvPr>
        </p:nvSpPr>
        <p:spPr>
          <a:xfrm>
            <a:off x="619550" y="304425"/>
            <a:ext cx="6442800" cy="1405800"/>
          </a:xfrm>
          <a:prstGeom prst="rect">
            <a:avLst/>
          </a:prstGeom>
        </p:spPr>
        <p:txBody>
          <a:bodyPr anchorCtr="0" anchor="t" bIns="91425" lIns="91425" spcFirstLastPara="1" rIns="91425" wrap="square" tIns="91425">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4" type="subTitle"/>
          </p:nvPr>
        </p:nvSpPr>
        <p:spPr>
          <a:xfrm rot="-5400000">
            <a:off x="-283500" y="328925"/>
            <a:ext cx="8229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 name="Google Shape;14;p2"/>
          <p:cNvSpPr txBox="1"/>
          <p:nvPr>
            <p:ph idx="5" type="subTitle"/>
          </p:nvPr>
        </p:nvSpPr>
        <p:spPr>
          <a:xfrm rot="-5400000">
            <a:off x="-2835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 name="Google Shape;15;p2"/>
          <p:cNvSpPr txBox="1"/>
          <p:nvPr>
            <p:ph idx="6" type="subTitle"/>
          </p:nvPr>
        </p:nvSpPr>
        <p:spPr>
          <a:xfrm rot="-5400000">
            <a:off x="7076550" y="4568500"/>
            <a:ext cx="822900" cy="2457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 name="Google Shape;16;p2"/>
          <p:cNvSpPr txBox="1"/>
          <p:nvPr>
            <p:ph idx="7" type="subTitle"/>
          </p:nvPr>
        </p:nvSpPr>
        <p:spPr>
          <a:xfrm rot="-5400000">
            <a:off x="7071825" y="328625"/>
            <a:ext cx="8223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 name="Google Shape;17;p2"/>
          <p:cNvSpPr txBox="1"/>
          <p:nvPr>
            <p:ph idx="8" type="subTitle"/>
          </p:nvPr>
        </p:nvSpPr>
        <p:spPr>
          <a:xfrm rot="-5400000">
            <a:off x="7331117"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 name="Google Shape;18;p2"/>
          <p:cNvSpPr txBox="1"/>
          <p:nvPr>
            <p:ph idx="9" type="subTitle"/>
          </p:nvPr>
        </p:nvSpPr>
        <p:spPr>
          <a:xfrm rot="-5400000">
            <a:off x="7294517" y="36792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9" name="Google Shape;19;p2"/>
          <p:cNvSpPr txBox="1"/>
          <p:nvPr>
            <p:ph idx="13" type="subTitle"/>
          </p:nvPr>
        </p:nvSpPr>
        <p:spPr>
          <a:xfrm rot="-5400000">
            <a:off x="7584608"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 name="Google Shape;20;p2"/>
          <p:cNvSpPr txBox="1"/>
          <p:nvPr>
            <p:ph idx="14" type="subTitle"/>
          </p:nvPr>
        </p:nvSpPr>
        <p:spPr>
          <a:xfrm rot="-5400000">
            <a:off x="7170763" y="2436750"/>
            <a:ext cx="1645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 name="Google Shape;21;p2"/>
          <p:cNvSpPr txBox="1"/>
          <p:nvPr>
            <p:ph idx="15" type="subTitle"/>
          </p:nvPr>
        </p:nvSpPr>
        <p:spPr>
          <a:xfrm rot="-5400000">
            <a:off x="7548008"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2" name="Google Shape;22;p2"/>
          <p:cNvSpPr txBox="1"/>
          <p:nvPr>
            <p:ph idx="16" type="subTitle"/>
          </p:nvPr>
        </p:nvSpPr>
        <p:spPr>
          <a:xfrm rot="-5400000">
            <a:off x="7838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 name="Google Shape;23;p2"/>
          <p:cNvSpPr txBox="1"/>
          <p:nvPr>
            <p:ph idx="17" type="subTitle"/>
          </p:nvPr>
        </p:nvSpPr>
        <p:spPr>
          <a:xfrm rot="-5400000">
            <a:off x="7801500"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 name="Google Shape;24;p2"/>
          <p:cNvSpPr txBox="1"/>
          <p:nvPr>
            <p:ph idx="18" type="subTitle"/>
          </p:nvPr>
        </p:nvSpPr>
        <p:spPr>
          <a:xfrm rot="-5400000">
            <a:off x="8609425"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5" name="Google Shape;25;p2"/>
          <p:cNvSpPr txBox="1"/>
          <p:nvPr>
            <p:ph idx="19" type="subTitle"/>
          </p:nvPr>
        </p:nvSpPr>
        <p:spPr>
          <a:xfrm rot="-5400000">
            <a:off x="819947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6" name="Google Shape;26;p2"/>
          <p:cNvSpPr txBox="1"/>
          <p:nvPr>
            <p:ph idx="20" type="subTitle"/>
          </p:nvPr>
        </p:nvSpPr>
        <p:spPr>
          <a:xfrm rot="-5400000">
            <a:off x="8572825"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7" name="Google Shape;27;p2"/>
          <p:cNvSpPr txBox="1"/>
          <p:nvPr>
            <p:ph idx="21" type="subTitle"/>
          </p:nvPr>
        </p:nvSpPr>
        <p:spPr>
          <a:xfrm rot="-5400000">
            <a:off x="8348950" y="4567150"/>
            <a:ext cx="822900" cy="2484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8" name="Google Shape;28;p2"/>
          <p:cNvSpPr txBox="1"/>
          <p:nvPr>
            <p:ph idx="22" type="subTitle"/>
          </p:nvPr>
        </p:nvSpPr>
        <p:spPr>
          <a:xfrm rot="-5400000">
            <a:off x="7937504"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9" name="Google Shape;29;p2"/>
          <p:cNvSpPr txBox="1"/>
          <p:nvPr>
            <p:ph idx="23" type="subTitle"/>
          </p:nvPr>
        </p:nvSpPr>
        <p:spPr>
          <a:xfrm rot="-5400000">
            <a:off x="8308483"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0" name="Google Shape;30;p2"/>
          <p:cNvSpPr txBox="1"/>
          <p:nvPr>
            <p:ph idx="24" type="subTitle"/>
          </p:nvPr>
        </p:nvSpPr>
        <p:spPr>
          <a:xfrm rot="-5400000">
            <a:off x="809159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1" name="Google Shape;31;p2"/>
          <p:cNvSpPr txBox="1"/>
          <p:nvPr>
            <p:ph idx="25" type="subTitle"/>
          </p:nvPr>
        </p:nvSpPr>
        <p:spPr>
          <a:xfrm rot="-5400000">
            <a:off x="8054992"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2" name="Google Shape;32;p2"/>
          <p:cNvSpPr txBox="1"/>
          <p:nvPr>
            <p:ph idx="26" type="subTitle"/>
          </p:nvPr>
        </p:nvSpPr>
        <p:spPr>
          <a:xfrm rot="-5400000">
            <a:off x="-694050" y="2443800"/>
            <a:ext cx="16440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3" name="Google Shape;33;p2"/>
          <p:cNvSpPr txBox="1"/>
          <p:nvPr>
            <p:ph idx="27" type="subTitle"/>
          </p:nvPr>
        </p:nvSpPr>
        <p:spPr>
          <a:xfrm rot="-5400000">
            <a:off x="6668850" y="2448450"/>
            <a:ext cx="1642800" cy="2466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4" name="Google Shape;34;p2"/>
          <p:cNvSpPr txBox="1"/>
          <p:nvPr>
            <p:ph idx="28" type="subTitle"/>
          </p:nvPr>
        </p:nvSpPr>
        <p:spPr>
          <a:xfrm rot="-5400000">
            <a:off x="6930126" y="2447400"/>
            <a:ext cx="1642800" cy="2487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5" name="Google Shape;35;p2"/>
          <p:cNvSpPr txBox="1"/>
          <p:nvPr>
            <p:ph idx="29" type="subTitle"/>
          </p:nvPr>
        </p:nvSpPr>
        <p:spPr>
          <a:xfrm rot="-5400000">
            <a:off x="7435629" y="2445450"/>
            <a:ext cx="1642800" cy="2526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6" name="Google Shape;36;p2"/>
          <p:cNvSpPr txBox="1"/>
          <p:nvPr>
            <p:ph idx="30" type="subTitle"/>
          </p:nvPr>
        </p:nvSpPr>
        <p:spPr>
          <a:xfrm rot="-5400000">
            <a:off x="7690896"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797">
          <p15:clr>
            <a:srgbClr val="E46962"/>
          </p15:clr>
        </p15:guide>
        <p15:guide id="6" pos="4956">
          <p15:clr>
            <a:srgbClr val="E46962"/>
          </p15:clr>
        </p15:guide>
        <p15:guide id="7" pos="5116">
          <p15:clr>
            <a:srgbClr val="E46962"/>
          </p15:clr>
        </p15:guide>
        <p15:guide id="8" pos="5276">
          <p15:clr>
            <a:srgbClr val="E46962"/>
          </p15:clr>
        </p15:guide>
        <p15:guide id="9" pos="5442">
          <p15:clr>
            <a:srgbClr val="E46962"/>
          </p15:clr>
        </p15:guide>
        <p15:guide id="10" pos="5595">
          <p15:clr>
            <a:srgbClr val="E46962"/>
          </p15:clr>
        </p15:guide>
        <p15:guide id="11" pos="390">
          <p15:clr>
            <a:srgbClr val="E46962"/>
          </p15:clr>
        </p15:guide>
        <p15:guide id="12" pos="5760">
          <p15:clr>
            <a:srgbClr val="E46962"/>
          </p15:clr>
        </p15:guide>
        <p15:guide id="13" orient="horz" pos="168">
          <p15:clr>
            <a:srgbClr val="E46962"/>
          </p15:clr>
        </p15:guide>
        <p15:guide id="14" orient="horz" pos="3167">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with section binding">
  <p:cSld name="CUSTOM_1_1_1_1_1_1_1_1">
    <p:spTree>
      <p:nvGrpSpPr>
        <p:cNvPr id="223" name="Shape 223"/>
        <p:cNvGrpSpPr/>
        <p:nvPr/>
      </p:nvGrpSpPr>
      <p:grpSpPr>
        <a:xfrm>
          <a:off x="0" y="0"/>
          <a:ext cx="0" cy="0"/>
          <a:chOff x="0" y="0"/>
          <a:chExt cx="0" cy="0"/>
        </a:xfrm>
      </p:grpSpPr>
      <p:sp>
        <p:nvSpPr>
          <p:cNvPr id="224" name="Google Shape;224;p11"/>
          <p:cNvSpPr/>
          <p:nvPr/>
        </p:nvSpPr>
        <p:spPr>
          <a:xfrm>
            <a:off x="1818000" y="-33075"/>
            <a:ext cx="7326300" cy="5204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dk1"/>
              </a:solidFill>
            </a:endParaRPr>
          </a:p>
        </p:txBody>
      </p:sp>
      <p:sp>
        <p:nvSpPr>
          <p:cNvPr id="225" name="Google Shape;225;p11"/>
          <p:cNvSpPr txBox="1"/>
          <p:nvPr>
            <p:ph type="title"/>
          </p:nvPr>
        </p:nvSpPr>
        <p:spPr>
          <a:xfrm>
            <a:off x="2338150" y="114300"/>
            <a:ext cx="6442800" cy="2499900"/>
          </a:xfrm>
          <a:prstGeom prst="rect">
            <a:avLst/>
          </a:prstGeom>
        </p:spPr>
        <p:txBody>
          <a:bodyPr anchorCtr="0" anchor="t" bIns="91425" lIns="91425" spcFirstLastPara="1" rIns="91425" wrap="square" tIns="91425">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11"/>
          <p:cNvSpPr txBox="1"/>
          <p:nvPr>
            <p:ph idx="1" type="subTitle"/>
          </p:nvPr>
        </p:nvSpPr>
        <p:spPr>
          <a:xfrm rot="-5400000">
            <a:off x="101929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27" name="Google Shape;227;p11"/>
          <p:cNvSpPr txBox="1"/>
          <p:nvPr>
            <p:ph idx="2" type="subTitle"/>
          </p:nvPr>
        </p:nvSpPr>
        <p:spPr>
          <a:xfrm rot="-5400000">
            <a:off x="982692"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28" name="Google Shape;228;p11"/>
          <p:cNvSpPr txBox="1"/>
          <p:nvPr>
            <p:ph idx="3" type="subTitle"/>
          </p:nvPr>
        </p:nvSpPr>
        <p:spPr>
          <a:xfrm rot="-5400000">
            <a:off x="618596"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29" name="Google Shape;229;p11"/>
          <p:cNvSpPr txBox="1"/>
          <p:nvPr>
            <p:ph idx="4" type="subTitle"/>
          </p:nvPr>
        </p:nvSpPr>
        <p:spPr>
          <a:xfrm rot="-5400000">
            <a:off x="-283500" y="328925"/>
            <a:ext cx="8229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0" name="Google Shape;230;p11"/>
          <p:cNvSpPr txBox="1"/>
          <p:nvPr>
            <p:ph idx="5" type="subTitle"/>
          </p:nvPr>
        </p:nvSpPr>
        <p:spPr>
          <a:xfrm rot="-5400000">
            <a:off x="-2835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1" name="Google Shape;231;p11"/>
          <p:cNvSpPr txBox="1"/>
          <p:nvPr>
            <p:ph idx="6" type="subTitle"/>
          </p:nvPr>
        </p:nvSpPr>
        <p:spPr>
          <a:xfrm rot="-5400000">
            <a:off x="-23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2" name="Google Shape;232;p11"/>
          <p:cNvSpPr txBox="1"/>
          <p:nvPr>
            <p:ph idx="7" type="subTitle"/>
          </p:nvPr>
        </p:nvSpPr>
        <p:spPr>
          <a:xfrm rot="-5400000">
            <a:off x="-22800" y="328625"/>
            <a:ext cx="8223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3" name="Google Shape;233;p11"/>
          <p:cNvSpPr txBox="1"/>
          <p:nvPr>
            <p:ph idx="8" type="subTitle"/>
          </p:nvPr>
        </p:nvSpPr>
        <p:spPr>
          <a:xfrm rot="-5400000">
            <a:off x="22624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4" name="Google Shape;234;p11"/>
          <p:cNvSpPr txBox="1"/>
          <p:nvPr>
            <p:ph idx="9" type="subTitle"/>
          </p:nvPr>
        </p:nvSpPr>
        <p:spPr>
          <a:xfrm rot="-5400000">
            <a:off x="189642" y="36792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5" name="Google Shape;235;p11"/>
          <p:cNvSpPr txBox="1"/>
          <p:nvPr>
            <p:ph idx="13" type="subTitle"/>
          </p:nvPr>
        </p:nvSpPr>
        <p:spPr>
          <a:xfrm rot="-5400000">
            <a:off x="513446"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6" name="Google Shape;236;p11"/>
          <p:cNvSpPr txBox="1"/>
          <p:nvPr>
            <p:ph idx="14" type="subTitle"/>
          </p:nvPr>
        </p:nvSpPr>
        <p:spPr>
          <a:xfrm rot="-5400000">
            <a:off x="93229" y="2436750"/>
            <a:ext cx="1645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7" name="Google Shape;237;p11"/>
          <p:cNvSpPr txBox="1"/>
          <p:nvPr>
            <p:ph idx="15" type="subTitle"/>
          </p:nvPr>
        </p:nvSpPr>
        <p:spPr>
          <a:xfrm rot="-5400000">
            <a:off x="476846"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8" name="Google Shape;238;p11"/>
          <p:cNvSpPr txBox="1"/>
          <p:nvPr>
            <p:ph idx="16" type="subTitle"/>
          </p:nvPr>
        </p:nvSpPr>
        <p:spPr>
          <a:xfrm rot="-5400000">
            <a:off x="-694050" y="2443800"/>
            <a:ext cx="16440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9" name="Google Shape;239;p11"/>
          <p:cNvSpPr txBox="1"/>
          <p:nvPr>
            <p:ph idx="17" type="subTitle"/>
          </p:nvPr>
        </p:nvSpPr>
        <p:spPr>
          <a:xfrm rot="-5400000">
            <a:off x="-42112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0" name="Google Shape;240;p11"/>
          <p:cNvSpPr txBox="1"/>
          <p:nvPr>
            <p:ph idx="18" type="subTitle"/>
          </p:nvPr>
        </p:nvSpPr>
        <p:spPr>
          <a:xfrm rot="-5400000">
            <a:off x="-172129"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1" name="Google Shape;241;p11"/>
          <p:cNvSpPr txBox="1"/>
          <p:nvPr>
            <p:ph idx="19" type="subTitle"/>
          </p:nvPr>
        </p:nvSpPr>
        <p:spPr>
          <a:xfrm rot="-5400000">
            <a:off x="7608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2" name="Google Shape;242;p11"/>
          <p:cNvSpPr txBox="1"/>
          <p:nvPr>
            <p:ph idx="20" type="subTitle"/>
          </p:nvPr>
        </p:nvSpPr>
        <p:spPr>
          <a:xfrm rot="-5400000">
            <a:off x="724200"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3" name="Google Shape;243;p11"/>
          <p:cNvSpPr txBox="1"/>
          <p:nvPr>
            <p:ph idx="21" type="subTitle"/>
          </p:nvPr>
        </p:nvSpPr>
        <p:spPr>
          <a:xfrm rot="-5400000">
            <a:off x="350188"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4" name="Google Shape;244;p11"/>
          <p:cNvSpPr txBox="1"/>
          <p:nvPr>
            <p:ph idx="22" type="subTitle"/>
          </p:nvPr>
        </p:nvSpPr>
        <p:spPr>
          <a:xfrm rot="-5400000">
            <a:off x="12786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5" name="Google Shape;245;p11"/>
          <p:cNvSpPr txBox="1"/>
          <p:nvPr>
            <p:ph idx="23" type="subTitle"/>
          </p:nvPr>
        </p:nvSpPr>
        <p:spPr>
          <a:xfrm rot="-5400000">
            <a:off x="868650"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6" name="Google Shape;246;p11"/>
          <p:cNvSpPr txBox="1"/>
          <p:nvPr>
            <p:ph idx="24" type="subTitle"/>
          </p:nvPr>
        </p:nvSpPr>
        <p:spPr>
          <a:xfrm rot="-5400000">
            <a:off x="1242000"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7" name="Google Shape;247;p11"/>
          <p:cNvSpPr txBox="1"/>
          <p:nvPr>
            <p:ph idx="25" type="subTitle"/>
          </p:nvPr>
        </p:nvSpPr>
        <p:spPr>
          <a:xfrm rot="-5400000">
            <a:off x="1550525"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8" name="Google Shape;248;p11"/>
          <p:cNvSpPr txBox="1"/>
          <p:nvPr>
            <p:ph idx="26" type="subTitle"/>
          </p:nvPr>
        </p:nvSpPr>
        <p:spPr>
          <a:xfrm rot="-5400000">
            <a:off x="114057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9" name="Google Shape;249;p11"/>
          <p:cNvSpPr txBox="1"/>
          <p:nvPr>
            <p:ph idx="27" type="subTitle"/>
          </p:nvPr>
        </p:nvSpPr>
        <p:spPr>
          <a:xfrm rot="-5400000">
            <a:off x="1513925"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_2">
    <p:spTree>
      <p:nvGrpSpPr>
        <p:cNvPr id="250" name="Shape 250"/>
        <p:cNvGrpSpPr/>
        <p:nvPr/>
      </p:nvGrpSpPr>
      <p:grpSpPr>
        <a:xfrm>
          <a:off x="0" y="0"/>
          <a:ext cx="0" cy="0"/>
          <a:chOff x="0" y="0"/>
          <a:chExt cx="0" cy="0"/>
        </a:xfrm>
      </p:grpSpPr>
      <p:sp>
        <p:nvSpPr>
          <p:cNvPr id="251" name="Google Shape;251;p12"/>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52" name="Google Shape;252;p12"/>
          <p:cNvSpPr txBox="1"/>
          <p:nvPr>
            <p:ph idx="1" type="subTitle"/>
          </p:nvPr>
        </p:nvSpPr>
        <p:spPr>
          <a:xfrm>
            <a:off x="118125" y="2589425"/>
            <a:ext cx="52776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9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1_1_2">
    <p:bg>
      <p:bgPr>
        <a:solidFill>
          <a:schemeClr val="dk2"/>
        </a:solidFill>
      </p:bgPr>
    </p:bg>
    <p:spTree>
      <p:nvGrpSpPr>
        <p:cNvPr id="253" name="Shape 253"/>
        <p:cNvGrpSpPr/>
        <p:nvPr/>
      </p:nvGrpSpPr>
      <p:grpSpPr>
        <a:xfrm>
          <a:off x="0" y="0"/>
          <a:ext cx="0" cy="0"/>
          <a:chOff x="0" y="0"/>
          <a:chExt cx="0" cy="0"/>
        </a:xfrm>
      </p:grpSpPr>
      <p:sp>
        <p:nvSpPr>
          <p:cNvPr id="254" name="Google Shape;254;p13"/>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_1_1_1_2">
    <p:bg>
      <p:bgPr>
        <a:solidFill>
          <a:schemeClr val="lt2"/>
        </a:solidFill>
      </p:bgPr>
    </p:bg>
    <p:spTree>
      <p:nvGrpSpPr>
        <p:cNvPr id="255" name="Shape 255"/>
        <p:cNvGrpSpPr/>
        <p:nvPr/>
      </p:nvGrpSpPr>
      <p:grpSpPr>
        <a:xfrm>
          <a:off x="0" y="0"/>
          <a:ext cx="0" cy="0"/>
          <a:chOff x="0" y="0"/>
          <a:chExt cx="0" cy="0"/>
        </a:xfrm>
      </p:grpSpPr>
      <p:sp>
        <p:nvSpPr>
          <p:cNvPr id="256" name="Google Shape;256;p14"/>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57" name="Google Shape;257;p14"/>
          <p:cNvSpPr txBox="1"/>
          <p:nvPr>
            <p:ph idx="1" type="body"/>
          </p:nvPr>
        </p:nvSpPr>
        <p:spPr>
          <a:xfrm>
            <a:off x="118125" y="2342475"/>
            <a:ext cx="8889900" cy="2359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1_1_1_2">
    <p:bg>
      <p:bgPr>
        <a:solidFill>
          <a:schemeClr val="accent1"/>
        </a:solidFill>
      </p:bgPr>
    </p:bg>
    <p:spTree>
      <p:nvGrpSpPr>
        <p:cNvPr id="258" name="Shape 258"/>
        <p:cNvGrpSpPr/>
        <p:nvPr/>
      </p:nvGrpSpPr>
      <p:grpSpPr>
        <a:xfrm>
          <a:off x="0" y="0"/>
          <a:ext cx="0" cy="0"/>
          <a:chOff x="0" y="0"/>
          <a:chExt cx="0" cy="0"/>
        </a:xfrm>
      </p:grpSpPr>
      <p:sp>
        <p:nvSpPr>
          <p:cNvPr id="259" name="Google Shape;259;p15"/>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60" name="Google Shape;260;p15"/>
          <p:cNvSpPr txBox="1"/>
          <p:nvPr>
            <p:ph idx="1" type="body"/>
          </p:nvPr>
        </p:nvSpPr>
        <p:spPr>
          <a:xfrm>
            <a:off x="118125" y="2342475"/>
            <a:ext cx="4014600" cy="2359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261" name="Google Shape;261;p15"/>
          <p:cNvSpPr txBox="1"/>
          <p:nvPr>
            <p:ph idx="2" type="body"/>
          </p:nvPr>
        </p:nvSpPr>
        <p:spPr>
          <a:xfrm>
            <a:off x="4993425" y="2342475"/>
            <a:ext cx="4014600" cy="2359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_1_1_2">
    <p:bg>
      <p:bgPr>
        <a:solidFill>
          <a:schemeClr val="accent2"/>
        </a:solidFill>
      </p:bgPr>
    </p:bg>
    <p:spTree>
      <p:nvGrpSpPr>
        <p:cNvPr id="262" name="Shape 262"/>
        <p:cNvGrpSpPr/>
        <p:nvPr/>
      </p:nvGrpSpPr>
      <p:grpSpPr>
        <a:xfrm>
          <a:off x="0" y="0"/>
          <a:ext cx="0" cy="0"/>
          <a:chOff x="0" y="0"/>
          <a:chExt cx="0" cy="0"/>
        </a:xfrm>
      </p:grpSpPr>
      <p:sp>
        <p:nvSpPr>
          <p:cNvPr id="263" name="Google Shape;263;p16"/>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lgn="ctr">
              <a:spcBef>
                <a:spcPts val="0"/>
              </a:spcBef>
              <a:spcAft>
                <a:spcPts val="0"/>
              </a:spcAft>
              <a:buClr>
                <a:schemeClr val="lt1"/>
              </a:buClr>
              <a:buSzPts val="8000"/>
              <a:buFont typeface="Roboto Black"/>
              <a:buNone/>
              <a:defRPr/>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one column text">
  <p:cSld name="CUSTOM_1_1_1_1_1_1_2">
    <p:bg>
      <p:bgPr>
        <a:solidFill>
          <a:schemeClr val="accent3"/>
        </a:solidFill>
      </p:bgPr>
    </p:bg>
    <p:spTree>
      <p:nvGrpSpPr>
        <p:cNvPr id="264" name="Shape 264"/>
        <p:cNvGrpSpPr/>
        <p:nvPr/>
      </p:nvGrpSpPr>
      <p:grpSpPr>
        <a:xfrm>
          <a:off x="0" y="0"/>
          <a:ext cx="0" cy="0"/>
          <a:chOff x="0" y="0"/>
          <a:chExt cx="0" cy="0"/>
        </a:xfrm>
      </p:grpSpPr>
      <p:sp>
        <p:nvSpPr>
          <p:cNvPr id="265" name="Google Shape;265;p17"/>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66" name="Google Shape;266;p17"/>
          <p:cNvSpPr txBox="1"/>
          <p:nvPr>
            <p:ph idx="1" type="body"/>
          </p:nvPr>
        </p:nvSpPr>
        <p:spPr>
          <a:xfrm>
            <a:off x="118125" y="3285000"/>
            <a:ext cx="72429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267" name="Google Shape;267;p17"/>
          <p:cNvSpPr txBox="1"/>
          <p:nvPr>
            <p:ph idx="2" type="subTitle"/>
          </p:nvPr>
        </p:nvSpPr>
        <p:spPr>
          <a:xfrm>
            <a:off x="118125" y="2589425"/>
            <a:ext cx="52776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CUSTOM_1_1_1_1_1_1_1_2">
    <p:bg>
      <p:bgPr>
        <a:solidFill>
          <a:schemeClr val="accent4"/>
        </a:solidFill>
      </p:bgPr>
    </p:bg>
    <p:spTree>
      <p:nvGrpSpPr>
        <p:cNvPr id="268" name="Shape 268"/>
        <p:cNvGrpSpPr/>
        <p:nvPr/>
      </p:nvGrpSpPr>
      <p:grpSpPr>
        <a:xfrm>
          <a:off x="0" y="0"/>
          <a:ext cx="0" cy="0"/>
          <a:chOff x="0" y="0"/>
          <a:chExt cx="0" cy="0"/>
        </a:xfrm>
      </p:grpSpPr>
      <p:sp>
        <p:nvSpPr>
          <p:cNvPr id="269" name="Google Shape;269;p18"/>
          <p:cNvSpPr txBox="1"/>
          <p:nvPr>
            <p:ph type="title"/>
          </p:nvPr>
        </p:nvSpPr>
        <p:spPr>
          <a:xfrm>
            <a:off x="127050" y="1227600"/>
            <a:ext cx="8889900" cy="2688300"/>
          </a:xfrm>
          <a:prstGeom prst="rect">
            <a:avLst/>
          </a:prstGeom>
        </p:spPr>
        <p:txBody>
          <a:bodyPr anchorCtr="0" anchor="t" bIns="91425" lIns="91425" spcFirstLastPara="1" rIns="91425" wrap="square" tIns="91425">
            <a:spAutoFit/>
          </a:bodyPr>
          <a:lstStyle>
            <a:lvl1pPr lvl="0" algn="ctr">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CUSTOM_1_1_1_1_1_1_1_1_2">
    <p:bg>
      <p:bgPr>
        <a:solidFill>
          <a:schemeClr val="accent5"/>
        </a:solidFill>
      </p:bgPr>
    </p:bg>
    <p:spTree>
      <p:nvGrpSpPr>
        <p:cNvPr id="270" name="Shape 270"/>
        <p:cNvGrpSpPr/>
        <p:nvPr/>
      </p:nvGrpSpPr>
      <p:grpSpPr>
        <a:xfrm>
          <a:off x="0" y="0"/>
          <a:ext cx="0" cy="0"/>
          <a:chOff x="0" y="0"/>
          <a:chExt cx="0" cy="0"/>
        </a:xfrm>
      </p:grpSpPr>
      <p:sp>
        <p:nvSpPr>
          <p:cNvPr id="271" name="Google Shape;271;p19"/>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72" name="Google Shape;272;p19"/>
          <p:cNvSpPr txBox="1"/>
          <p:nvPr>
            <p:ph idx="1" type="subTitle"/>
          </p:nvPr>
        </p:nvSpPr>
        <p:spPr>
          <a:xfrm>
            <a:off x="118125" y="2589425"/>
            <a:ext cx="52776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1_2_1">
    <p:spTree>
      <p:nvGrpSpPr>
        <p:cNvPr id="273" name="Shape 273"/>
        <p:cNvGrpSpPr/>
        <p:nvPr/>
      </p:nvGrpSpPr>
      <p:grpSpPr>
        <a:xfrm>
          <a:off x="0" y="0"/>
          <a:ext cx="0" cy="0"/>
          <a:chOff x="0" y="0"/>
          <a:chExt cx="0" cy="0"/>
        </a:xfrm>
      </p:grpSpPr>
      <p:sp>
        <p:nvSpPr>
          <p:cNvPr id="274" name="Google Shape;274;p20"/>
          <p:cNvSpPr txBox="1"/>
          <p:nvPr>
            <p:ph idx="1" type="body"/>
          </p:nvPr>
        </p:nvSpPr>
        <p:spPr>
          <a:xfrm>
            <a:off x="118125" y="1150325"/>
            <a:ext cx="8908500" cy="3910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9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with section dividers">
  <p:cSld name="CUSTOM_1_1">
    <p:spTree>
      <p:nvGrpSpPr>
        <p:cNvPr id="37" name="Shape 37"/>
        <p:cNvGrpSpPr/>
        <p:nvPr/>
      </p:nvGrpSpPr>
      <p:grpSpPr>
        <a:xfrm>
          <a:off x="0" y="0"/>
          <a:ext cx="0" cy="0"/>
          <a:chOff x="0" y="0"/>
          <a:chExt cx="0" cy="0"/>
        </a:xfrm>
      </p:grpSpPr>
      <p:sp>
        <p:nvSpPr>
          <p:cNvPr id="38" name="Google Shape;38;p3"/>
          <p:cNvSpPr txBox="1"/>
          <p:nvPr>
            <p:ph idx="1" type="subTitle"/>
          </p:nvPr>
        </p:nvSpPr>
        <p:spPr>
          <a:xfrm>
            <a:off x="923475" y="1557650"/>
            <a:ext cx="2942700" cy="1051800"/>
          </a:xfrm>
          <a:prstGeom prst="rect">
            <a:avLst/>
          </a:prstGeom>
        </p:spPr>
        <p:txBody>
          <a:bodyPr anchorCtr="0" anchor="t" bIns="91425" lIns="91425" spcFirstLastPara="1" rIns="91425" wrap="square" tIns="91425">
            <a:spAutoFit/>
          </a:bodyPr>
          <a:lstStyle>
            <a:lvl1pPr lvl="0">
              <a:spcBef>
                <a:spcPts val="0"/>
              </a:spcBef>
              <a:spcAft>
                <a:spcPts val="0"/>
              </a:spcAft>
              <a:buSzPts val="4900"/>
              <a:buNone/>
              <a:defRPr sz="4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
          <p:cNvSpPr txBox="1"/>
          <p:nvPr>
            <p:ph idx="2" type="subTitle"/>
          </p:nvPr>
        </p:nvSpPr>
        <p:spPr>
          <a:xfrm>
            <a:off x="923475" y="2455725"/>
            <a:ext cx="2755800" cy="1051800"/>
          </a:xfrm>
          <a:prstGeom prst="rect">
            <a:avLst/>
          </a:prstGeom>
        </p:spPr>
        <p:txBody>
          <a:bodyPr anchorCtr="0" anchor="t" bIns="91425" lIns="91425" spcFirstLastPara="1" rIns="91425" wrap="square" tIns="91425">
            <a:spAutoFit/>
          </a:bodyPr>
          <a:lstStyle>
            <a:lvl1pPr lvl="0">
              <a:spcBef>
                <a:spcPts val="0"/>
              </a:spcBef>
              <a:spcAft>
                <a:spcPts val="0"/>
              </a:spcAft>
              <a:buSzPts val="1300"/>
              <a:buFont typeface="Roboto Light"/>
              <a:buNone/>
              <a:defRPr sz="130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
          <p:cNvSpPr/>
          <p:nvPr>
            <p:ph idx="3" type="pic"/>
          </p:nvPr>
        </p:nvSpPr>
        <p:spPr>
          <a:xfrm>
            <a:off x="4163550" y="479400"/>
            <a:ext cx="3071400" cy="3433200"/>
          </a:xfrm>
          <a:prstGeom prst="roundRect">
            <a:avLst>
              <a:gd fmla="val 7131" name="adj"/>
            </a:avLst>
          </a:prstGeom>
          <a:noFill/>
          <a:ln>
            <a:noFill/>
          </a:ln>
        </p:spPr>
      </p:sp>
      <p:sp>
        <p:nvSpPr>
          <p:cNvPr id="41" name="Google Shape;41;p3"/>
          <p:cNvSpPr txBox="1"/>
          <p:nvPr>
            <p:ph idx="4" type="subTitle"/>
          </p:nvPr>
        </p:nvSpPr>
        <p:spPr>
          <a:xfrm rot="-5400000">
            <a:off x="-283500" y="328925"/>
            <a:ext cx="8229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2" name="Google Shape;42;p3"/>
          <p:cNvSpPr txBox="1"/>
          <p:nvPr>
            <p:ph idx="5" type="subTitle"/>
          </p:nvPr>
        </p:nvSpPr>
        <p:spPr>
          <a:xfrm rot="-5400000">
            <a:off x="-2835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3" name="Google Shape;43;p3"/>
          <p:cNvSpPr txBox="1"/>
          <p:nvPr>
            <p:ph idx="6" type="subTitle"/>
          </p:nvPr>
        </p:nvSpPr>
        <p:spPr>
          <a:xfrm rot="-5400000">
            <a:off x="-23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4" name="Google Shape;44;p3"/>
          <p:cNvSpPr txBox="1"/>
          <p:nvPr>
            <p:ph idx="7" type="subTitle"/>
          </p:nvPr>
        </p:nvSpPr>
        <p:spPr>
          <a:xfrm rot="-5400000">
            <a:off x="-22800" y="328625"/>
            <a:ext cx="8223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5" name="Google Shape;45;p3"/>
          <p:cNvSpPr txBox="1"/>
          <p:nvPr>
            <p:ph idx="8" type="subTitle"/>
          </p:nvPr>
        </p:nvSpPr>
        <p:spPr>
          <a:xfrm rot="-5400000">
            <a:off x="7331117"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6" name="Google Shape;46;p3"/>
          <p:cNvSpPr txBox="1"/>
          <p:nvPr>
            <p:ph idx="9" type="subTitle"/>
          </p:nvPr>
        </p:nvSpPr>
        <p:spPr>
          <a:xfrm rot="-5400000">
            <a:off x="7294517" y="36792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7" name="Google Shape;47;p3"/>
          <p:cNvSpPr txBox="1"/>
          <p:nvPr>
            <p:ph idx="13" type="subTitle"/>
          </p:nvPr>
        </p:nvSpPr>
        <p:spPr>
          <a:xfrm rot="-5400000">
            <a:off x="7584608"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8" name="Google Shape;48;p3"/>
          <p:cNvSpPr txBox="1"/>
          <p:nvPr>
            <p:ph idx="14" type="subTitle"/>
          </p:nvPr>
        </p:nvSpPr>
        <p:spPr>
          <a:xfrm rot="-5400000">
            <a:off x="7173022" y="2436750"/>
            <a:ext cx="1645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9" name="Google Shape;49;p3"/>
          <p:cNvSpPr txBox="1"/>
          <p:nvPr>
            <p:ph idx="15" type="subTitle"/>
          </p:nvPr>
        </p:nvSpPr>
        <p:spPr>
          <a:xfrm rot="-5400000">
            <a:off x="7548008"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0" name="Google Shape;50;p3"/>
          <p:cNvSpPr txBox="1"/>
          <p:nvPr>
            <p:ph idx="16" type="subTitle"/>
          </p:nvPr>
        </p:nvSpPr>
        <p:spPr>
          <a:xfrm rot="-5400000">
            <a:off x="7838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1" name="Google Shape;51;p3"/>
          <p:cNvSpPr txBox="1"/>
          <p:nvPr>
            <p:ph idx="17" type="subTitle"/>
          </p:nvPr>
        </p:nvSpPr>
        <p:spPr>
          <a:xfrm rot="-5400000">
            <a:off x="7801500"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2" name="Google Shape;52;p3"/>
          <p:cNvSpPr txBox="1"/>
          <p:nvPr>
            <p:ph idx="18" type="subTitle"/>
          </p:nvPr>
        </p:nvSpPr>
        <p:spPr>
          <a:xfrm rot="-5400000">
            <a:off x="8609425"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3" name="Google Shape;53;p3"/>
          <p:cNvSpPr txBox="1"/>
          <p:nvPr>
            <p:ph idx="19" type="subTitle"/>
          </p:nvPr>
        </p:nvSpPr>
        <p:spPr>
          <a:xfrm rot="-5400000">
            <a:off x="819947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4" name="Google Shape;54;p3"/>
          <p:cNvSpPr txBox="1"/>
          <p:nvPr>
            <p:ph idx="20" type="subTitle"/>
          </p:nvPr>
        </p:nvSpPr>
        <p:spPr>
          <a:xfrm rot="-5400000">
            <a:off x="8572825"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5" name="Google Shape;55;p3"/>
          <p:cNvSpPr txBox="1"/>
          <p:nvPr>
            <p:ph idx="21" type="subTitle"/>
          </p:nvPr>
        </p:nvSpPr>
        <p:spPr>
          <a:xfrm rot="-5400000">
            <a:off x="7937504"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6" name="Google Shape;56;p3"/>
          <p:cNvSpPr txBox="1"/>
          <p:nvPr>
            <p:ph idx="22" type="subTitle"/>
          </p:nvPr>
        </p:nvSpPr>
        <p:spPr>
          <a:xfrm rot="-5400000">
            <a:off x="8303720" y="366125"/>
            <a:ext cx="896100" cy="2484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7" name="Google Shape;57;p3"/>
          <p:cNvSpPr txBox="1"/>
          <p:nvPr>
            <p:ph idx="23" type="subTitle"/>
          </p:nvPr>
        </p:nvSpPr>
        <p:spPr>
          <a:xfrm rot="-5400000">
            <a:off x="809159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8" name="Google Shape;58;p3"/>
          <p:cNvSpPr txBox="1"/>
          <p:nvPr>
            <p:ph idx="24" type="subTitle"/>
          </p:nvPr>
        </p:nvSpPr>
        <p:spPr>
          <a:xfrm rot="-5400000">
            <a:off x="8054992"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9" name="Google Shape;59;p3"/>
          <p:cNvSpPr txBox="1"/>
          <p:nvPr>
            <p:ph idx="25" type="subTitle"/>
          </p:nvPr>
        </p:nvSpPr>
        <p:spPr>
          <a:xfrm rot="-5400000">
            <a:off x="-694050" y="2443800"/>
            <a:ext cx="16440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0" name="Google Shape;60;p3"/>
          <p:cNvSpPr txBox="1"/>
          <p:nvPr>
            <p:ph idx="26" type="subTitle"/>
          </p:nvPr>
        </p:nvSpPr>
        <p:spPr>
          <a:xfrm rot="-5400000">
            <a:off x="-42112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1" name="Google Shape;61;p3"/>
          <p:cNvSpPr txBox="1"/>
          <p:nvPr>
            <p:ph idx="27" type="subTitle"/>
          </p:nvPr>
        </p:nvSpPr>
        <p:spPr>
          <a:xfrm rot="-5400000">
            <a:off x="6932746"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2" name="Google Shape;62;p3"/>
          <p:cNvSpPr txBox="1"/>
          <p:nvPr>
            <p:ph idx="28" type="subTitle"/>
          </p:nvPr>
        </p:nvSpPr>
        <p:spPr>
          <a:xfrm rot="-5400000">
            <a:off x="7427488"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3" name="Google Shape;63;p3"/>
          <p:cNvSpPr txBox="1"/>
          <p:nvPr>
            <p:ph idx="29" type="subTitle"/>
          </p:nvPr>
        </p:nvSpPr>
        <p:spPr>
          <a:xfrm rot="-5400000">
            <a:off x="7690896"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4" name="Google Shape;64;p3"/>
          <p:cNvSpPr txBox="1"/>
          <p:nvPr>
            <p:ph idx="30" type="subTitle"/>
          </p:nvPr>
        </p:nvSpPr>
        <p:spPr>
          <a:xfrm rot="-5400000">
            <a:off x="8340546" y="4567150"/>
            <a:ext cx="822900" cy="2484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1_1_2_1">
    <p:bg>
      <p:bgPr>
        <a:solidFill>
          <a:schemeClr val="dk2"/>
        </a:solidFill>
      </p:bgPr>
    </p:bg>
    <p:spTree>
      <p:nvGrpSpPr>
        <p:cNvPr id="275" name="Shape 275"/>
        <p:cNvGrpSpPr/>
        <p:nvPr/>
      </p:nvGrpSpPr>
      <p:grpSpPr>
        <a:xfrm>
          <a:off x="0" y="0"/>
          <a:ext cx="0" cy="0"/>
          <a:chOff x="0" y="0"/>
          <a:chExt cx="0" cy="0"/>
        </a:xfrm>
      </p:grpSpPr>
      <p:sp>
        <p:nvSpPr>
          <p:cNvPr id="276" name="Google Shape;276;p21"/>
          <p:cNvSpPr txBox="1"/>
          <p:nvPr>
            <p:ph type="title"/>
          </p:nvPr>
        </p:nvSpPr>
        <p:spPr>
          <a:xfrm>
            <a:off x="118125" y="1642500"/>
            <a:ext cx="3090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77" name="Google Shape;277;p21"/>
          <p:cNvSpPr txBox="1"/>
          <p:nvPr>
            <p:ph idx="1" type="body"/>
          </p:nvPr>
        </p:nvSpPr>
        <p:spPr>
          <a:xfrm>
            <a:off x="4457450" y="1642500"/>
            <a:ext cx="4251000" cy="1858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_2_2">
    <p:spTree>
      <p:nvGrpSpPr>
        <p:cNvPr id="278" name="Shape 278"/>
        <p:cNvGrpSpPr/>
        <p:nvPr/>
      </p:nvGrpSpPr>
      <p:grpSpPr>
        <a:xfrm>
          <a:off x="0" y="0"/>
          <a:ext cx="0" cy="0"/>
          <a:chOff x="0" y="0"/>
          <a:chExt cx="0" cy="0"/>
        </a:xfrm>
      </p:grpSpPr>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90">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CUSTOM_1_1_2_2">
    <p:bg>
      <p:bgPr>
        <a:solidFill>
          <a:schemeClr val="dk2"/>
        </a:solidFill>
      </p:bgPr>
    </p:bg>
    <p:spTree>
      <p:nvGrpSpPr>
        <p:cNvPr id="279" name="Shape 279"/>
        <p:cNvGrpSpPr/>
        <p:nvPr/>
      </p:nvGrpSpPr>
      <p:grpSpPr>
        <a:xfrm>
          <a:off x="0" y="0"/>
          <a:ext cx="0" cy="0"/>
          <a:chOff x="0" y="0"/>
          <a:chExt cx="0" cy="0"/>
        </a:xfrm>
      </p:grpSpPr>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CUSTOM_1_1_1_2_1">
    <p:bg>
      <p:bgPr>
        <a:solidFill>
          <a:schemeClr val="lt2"/>
        </a:solidFill>
      </p:bgPr>
    </p:bg>
    <p:spTree>
      <p:nvGrpSpPr>
        <p:cNvPr id="280" name="Shape 280"/>
        <p:cNvGrpSpPr/>
        <p:nvPr/>
      </p:nvGrpSpPr>
      <p:grpSpPr>
        <a:xfrm>
          <a:off x="0" y="0"/>
          <a:ext cx="0" cy="0"/>
          <a:chOff x="0" y="0"/>
          <a:chExt cx="0" cy="0"/>
        </a:xfrm>
      </p:grpSpPr>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CUSTOM_1_1_1_1_2_1">
    <p:bg>
      <p:bgPr>
        <a:solidFill>
          <a:schemeClr val="accent1"/>
        </a:solidFill>
      </p:bgPr>
    </p:bg>
    <p:spTree>
      <p:nvGrpSpPr>
        <p:cNvPr id="281" name="Shape 281"/>
        <p:cNvGrpSpPr/>
        <p:nvPr/>
      </p:nvGrpSpPr>
      <p:grpSpPr>
        <a:xfrm>
          <a:off x="0" y="0"/>
          <a:ext cx="0" cy="0"/>
          <a:chOff x="0" y="0"/>
          <a:chExt cx="0" cy="0"/>
        </a:xfrm>
      </p:grpSpPr>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5">
  <p:cSld name="CUSTOM_1_1_1_1_1_2_1">
    <p:bg>
      <p:bgPr>
        <a:solidFill>
          <a:schemeClr val="accent2"/>
        </a:solidFill>
      </p:bgPr>
    </p:bg>
    <p:spTree>
      <p:nvGrpSpPr>
        <p:cNvPr id="282" name="Shape 282"/>
        <p:cNvGrpSpPr/>
        <p:nvPr/>
      </p:nvGrpSpPr>
      <p:grpSpPr>
        <a:xfrm>
          <a:off x="0" y="0"/>
          <a:ext cx="0" cy="0"/>
          <a:chOff x="0" y="0"/>
          <a:chExt cx="0" cy="0"/>
        </a:xfrm>
      </p:grpSpPr>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6">
  <p:cSld name="CUSTOM_1_1_1_1_1_1_2_1">
    <p:bg>
      <p:bgPr>
        <a:solidFill>
          <a:schemeClr val="accent3"/>
        </a:solidFill>
      </p:bgPr>
    </p:bg>
    <p:spTree>
      <p:nvGrpSpPr>
        <p:cNvPr id="283" name="Shape 283"/>
        <p:cNvGrpSpPr/>
        <p:nvPr/>
      </p:nvGrpSpPr>
      <p:grpSpPr>
        <a:xfrm>
          <a:off x="0" y="0"/>
          <a:ext cx="0" cy="0"/>
          <a:chOff x="0" y="0"/>
          <a:chExt cx="0" cy="0"/>
        </a:xfrm>
      </p:grpSpPr>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7">
  <p:cSld name="CUSTOM_1_1_1_1_1_1_1_2_1">
    <p:bg>
      <p:bgPr>
        <a:solidFill>
          <a:schemeClr val="accent4"/>
        </a:solidFill>
      </p:bgPr>
    </p:bg>
    <p:spTree>
      <p:nvGrpSpPr>
        <p:cNvPr id="284" name="Shape 284"/>
        <p:cNvGrpSpPr/>
        <p:nvPr/>
      </p:nvGrpSpPr>
      <p:grpSpPr>
        <a:xfrm>
          <a:off x="0" y="0"/>
          <a:ext cx="0" cy="0"/>
          <a:chOff x="0" y="0"/>
          <a:chExt cx="0" cy="0"/>
        </a:xfrm>
      </p:grpSpPr>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8">
  <p:cSld name="CUSTOM_1_1_1_1_1_1_1_1_2_1">
    <p:bg>
      <p:bgPr>
        <a:solidFill>
          <a:schemeClr val="accent5"/>
        </a:solidFill>
      </p:bgPr>
    </p:bg>
    <p:spTree>
      <p:nvGrpSpPr>
        <p:cNvPr id="285" name="Shape 285"/>
        <p:cNvGrpSpPr/>
        <p:nvPr/>
      </p:nvGrpSpPr>
      <p:grpSpPr>
        <a:xfrm>
          <a:off x="0" y="0"/>
          <a:ext cx="0" cy="0"/>
          <a:chOff x="0" y="0"/>
          <a:chExt cx="0" cy="0"/>
        </a:xfrm>
      </p:grpSpPr>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1_1_1_2_1_1">
    <p:bg>
      <p:bgPr>
        <a:solidFill>
          <a:schemeClr val="lt2"/>
        </a:solidFill>
      </p:bgPr>
    </p:bg>
    <p:spTree>
      <p:nvGrpSpPr>
        <p:cNvPr id="286" name="Shape 286"/>
        <p:cNvGrpSpPr/>
        <p:nvPr/>
      </p:nvGrpSpPr>
      <p:grpSpPr>
        <a:xfrm>
          <a:off x="0" y="0"/>
          <a:ext cx="0" cy="0"/>
          <a:chOff x="0" y="0"/>
          <a:chExt cx="0" cy="0"/>
        </a:xfrm>
      </p:grpSpPr>
      <p:sp>
        <p:nvSpPr>
          <p:cNvPr id="287" name="Google Shape;287;p30"/>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88" name="Google Shape;288;p30"/>
          <p:cNvSpPr txBox="1"/>
          <p:nvPr>
            <p:ph idx="1" type="subTitle"/>
          </p:nvPr>
        </p:nvSpPr>
        <p:spPr>
          <a:xfrm>
            <a:off x="118125" y="2589425"/>
            <a:ext cx="28185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89" name="Google Shape;289;p30"/>
          <p:cNvSpPr txBox="1"/>
          <p:nvPr>
            <p:ph idx="2" type="subTitle"/>
          </p:nvPr>
        </p:nvSpPr>
        <p:spPr>
          <a:xfrm>
            <a:off x="3153878" y="2589425"/>
            <a:ext cx="28185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90" name="Google Shape;290;p30"/>
          <p:cNvSpPr txBox="1"/>
          <p:nvPr>
            <p:ph idx="3" type="subTitle"/>
          </p:nvPr>
        </p:nvSpPr>
        <p:spPr>
          <a:xfrm>
            <a:off x="6189630" y="2589425"/>
            <a:ext cx="28185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91" name="Google Shape;291;p30"/>
          <p:cNvSpPr txBox="1"/>
          <p:nvPr>
            <p:ph idx="4" type="subTitle"/>
          </p:nvPr>
        </p:nvSpPr>
        <p:spPr>
          <a:xfrm>
            <a:off x="118125" y="3875300"/>
            <a:ext cx="28185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92" name="Google Shape;292;p30"/>
          <p:cNvSpPr txBox="1"/>
          <p:nvPr>
            <p:ph idx="5" type="subTitle"/>
          </p:nvPr>
        </p:nvSpPr>
        <p:spPr>
          <a:xfrm>
            <a:off x="3153878" y="3875300"/>
            <a:ext cx="28185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93" name="Google Shape;293;p30"/>
          <p:cNvSpPr txBox="1"/>
          <p:nvPr>
            <p:ph idx="6" type="subTitle"/>
          </p:nvPr>
        </p:nvSpPr>
        <p:spPr>
          <a:xfrm>
            <a:off x="6189630" y="3875300"/>
            <a:ext cx="28185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65" name="Shape 65"/>
        <p:cNvGrpSpPr/>
        <p:nvPr/>
      </p:nvGrpSpPr>
      <p:grpSpPr>
        <a:xfrm>
          <a:off x="0" y="0"/>
          <a:ext cx="0" cy="0"/>
          <a:chOff x="0" y="0"/>
          <a:chExt cx="0" cy="0"/>
        </a:xfrm>
      </p:grpSpPr>
      <p:sp>
        <p:nvSpPr>
          <p:cNvPr id="66" name="Google Shape;66;p4"/>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4"/>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1_1_1_1_2_1_1">
    <p:bg>
      <p:bgPr>
        <a:solidFill>
          <a:schemeClr val="accent1"/>
        </a:solidFill>
      </p:bgPr>
    </p:bg>
    <p:spTree>
      <p:nvGrpSpPr>
        <p:cNvPr id="294" name="Shape 294"/>
        <p:cNvGrpSpPr/>
        <p:nvPr/>
      </p:nvGrpSpPr>
      <p:grpSpPr>
        <a:xfrm>
          <a:off x="0" y="0"/>
          <a:ext cx="0" cy="0"/>
          <a:chOff x="0" y="0"/>
          <a:chExt cx="0" cy="0"/>
        </a:xfrm>
      </p:grpSpPr>
      <p:sp>
        <p:nvSpPr>
          <p:cNvPr id="295" name="Google Shape;295;p31"/>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96" name="Google Shape;296;p31"/>
          <p:cNvSpPr txBox="1"/>
          <p:nvPr>
            <p:ph idx="1" type="body"/>
          </p:nvPr>
        </p:nvSpPr>
        <p:spPr>
          <a:xfrm>
            <a:off x="118125" y="2124100"/>
            <a:ext cx="2616600" cy="2359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297" name="Google Shape;297;p31"/>
          <p:cNvSpPr/>
          <p:nvPr>
            <p:ph idx="2" type="pic"/>
          </p:nvPr>
        </p:nvSpPr>
        <p:spPr>
          <a:xfrm>
            <a:off x="2921875" y="2124100"/>
            <a:ext cx="6086100" cy="2905200"/>
          </a:xfrm>
          <a:prstGeom prst="roundRect">
            <a:avLst>
              <a:gd fmla="val 4077" name="adj"/>
            </a:avLst>
          </a:prstGeom>
          <a:noFill/>
          <a:ln>
            <a:noFill/>
          </a:ln>
        </p:spPr>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_1_1_1_2_1_1">
    <p:bg>
      <p:bgPr>
        <a:solidFill>
          <a:schemeClr val="accent2"/>
        </a:solidFill>
      </p:bgPr>
    </p:bg>
    <p:spTree>
      <p:nvGrpSpPr>
        <p:cNvPr id="298" name="Shape 298"/>
        <p:cNvGrpSpPr/>
        <p:nvPr/>
      </p:nvGrpSpPr>
      <p:grpSpPr>
        <a:xfrm>
          <a:off x="0" y="0"/>
          <a:ext cx="0" cy="0"/>
          <a:chOff x="0" y="0"/>
          <a:chExt cx="0" cy="0"/>
        </a:xfrm>
      </p:grpSpPr>
      <p:sp>
        <p:nvSpPr>
          <p:cNvPr id="299" name="Google Shape;299;p32"/>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00" name="Google Shape;300;p32"/>
          <p:cNvSpPr txBox="1"/>
          <p:nvPr>
            <p:ph idx="1" type="subTitle"/>
          </p:nvPr>
        </p:nvSpPr>
        <p:spPr>
          <a:xfrm>
            <a:off x="638963" y="2031450"/>
            <a:ext cx="35715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01" name="Google Shape;301;p32"/>
          <p:cNvSpPr txBox="1"/>
          <p:nvPr>
            <p:ph idx="2" type="body"/>
          </p:nvPr>
        </p:nvSpPr>
        <p:spPr>
          <a:xfrm>
            <a:off x="638963" y="3285000"/>
            <a:ext cx="35715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02" name="Google Shape;302;p32"/>
          <p:cNvSpPr txBox="1"/>
          <p:nvPr>
            <p:ph idx="3" type="subTitle"/>
          </p:nvPr>
        </p:nvSpPr>
        <p:spPr>
          <a:xfrm>
            <a:off x="5008438" y="2031450"/>
            <a:ext cx="35715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03" name="Google Shape;303;p32"/>
          <p:cNvSpPr txBox="1"/>
          <p:nvPr>
            <p:ph idx="4" type="body"/>
          </p:nvPr>
        </p:nvSpPr>
        <p:spPr>
          <a:xfrm>
            <a:off x="5008438" y="3285000"/>
            <a:ext cx="35715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1_1_1_1_1_1_2_1_1">
    <p:bg>
      <p:bgPr>
        <a:solidFill>
          <a:schemeClr val="accent3"/>
        </a:solidFill>
      </p:bgPr>
    </p:bg>
    <p:spTree>
      <p:nvGrpSpPr>
        <p:cNvPr id="304" name="Shape 304"/>
        <p:cNvGrpSpPr/>
        <p:nvPr/>
      </p:nvGrpSpPr>
      <p:grpSpPr>
        <a:xfrm>
          <a:off x="0" y="0"/>
          <a:ext cx="0" cy="0"/>
          <a:chOff x="0" y="0"/>
          <a:chExt cx="0" cy="0"/>
        </a:xfrm>
      </p:grpSpPr>
      <p:sp>
        <p:nvSpPr>
          <p:cNvPr id="305" name="Google Shape;305;p33"/>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06" name="Google Shape;306;p33"/>
          <p:cNvSpPr txBox="1"/>
          <p:nvPr>
            <p:ph idx="1" type="subTitle"/>
          </p:nvPr>
        </p:nvSpPr>
        <p:spPr>
          <a:xfrm>
            <a:off x="638963" y="2031450"/>
            <a:ext cx="22683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07" name="Google Shape;307;p33"/>
          <p:cNvSpPr txBox="1"/>
          <p:nvPr>
            <p:ph idx="2" type="body"/>
          </p:nvPr>
        </p:nvSpPr>
        <p:spPr>
          <a:xfrm>
            <a:off x="638963" y="3285000"/>
            <a:ext cx="22683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08" name="Google Shape;308;p33"/>
          <p:cNvSpPr txBox="1"/>
          <p:nvPr>
            <p:ph idx="3" type="subTitle"/>
          </p:nvPr>
        </p:nvSpPr>
        <p:spPr>
          <a:xfrm>
            <a:off x="3448098" y="2031450"/>
            <a:ext cx="22683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09" name="Google Shape;309;p33"/>
          <p:cNvSpPr txBox="1"/>
          <p:nvPr>
            <p:ph idx="4" type="body"/>
          </p:nvPr>
        </p:nvSpPr>
        <p:spPr>
          <a:xfrm>
            <a:off x="3448098" y="3285000"/>
            <a:ext cx="22683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10" name="Google Shape;310;p33"/>
          <p:cNvSpPr txBox="1"/>
          <p:nvPr>
            <p:ph idx="5" type="subTitle"/>
          </p:nvPr>
        </p:nvSpPr>
        <p:spPr>
          <a:xfrm>
            <a:off x="6202551" y="2031450"/>
            <a:ext cx="22683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11" name="Google Shape;311;p33"/>
          <p:cNvSpPr txBox="1"/>
          <p:nvPr>
            <p:ph idx="6" type="body"/>
          </p:nvPr>
        </p:nvSpPr>
        <p:spPr>
          <a:xfrm>
            <a:off x="6202551" y="3285000"/>
            <a:ext cx="22683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1_1_1_1_1_1_1_2_1_1">
    <p:bg>
      <p:bgPr>
        <a:solidFill>
          <a:schemeClr val="accent4"/>
        </a:solidFill>
      </p:bgPr>
    </p:bg>
    <p:spTree>
      <p:nvGrpSpPr>
        <p:cNvPr id="312" name="Shape 312"/>
        <p:cNvGrpSpPr/>
        <p:nvPr/>
      </p:nvGrpSpPr>
      <p:grpSpPr>
        <a:xfrm>
          <a:off x="0" y="0"/>
          <a:ext cx="0" cy="0"/>
          <a:chOff x="0" y="0"/>
          <a:chExt cx="0" cy="0"/>
        </a:xfrm>
      </p:grpSpPr>
      <p:sp>
        <p:nvSpPr>
          <p:cNvPr id="313" name="Google Shape;313;p34"/>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14" name="Google Shape;314;p34"/>
          <p:cNvSpPr txBox="1"/>
          <p:nvPr>
            <p:ph idx="1" type="subTitle"/>
          </p:nvPr>
        </p:nvSpPr>
        <p:spPr>
          <a:xfrm>
            <a:off x="541175" y="2031450"/>
            <a:ext cx="17331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15" name="Google Shape;315;p34"/>
          <p:cNvSpPr txBox="1"/>
          <p:nvPr>
            <p:ph idx="2" type="body"/>
          </p:nvPr>
        </p:nvSpPr>
        <p:spPr>
          <a:xfrm>
            <a:off x="541175" y="3285000"/>
            <a:ext cx="17331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16" name="Google Shape;316;p34"/>
          <p:cNvSpPr txBox="1"/>
          <p:nvPr>
            <p:ph idx="3" type="subTitle"/>
          </p:nvPr>
        </p:nvSpPr>
        <p:spPr>
          <a:xfrm>
            <a:off x="2661138" y="2031450"/>
            <a:ext cx="17331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17" name="Google Shape;317;p34"/>
          <p:cNvSpPr txBox="1"/>
          <p:nvPr>
            <p:ph idx="4" type="body"/>
          </p:nvPr>
        </p:nvSpPr>
        <p:spPr>
          <a:xfrm>
            <a:off x="2661138" y="3285000"/>
            <a:ext cx="17331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18" name="Google Shape;318;p34"/>
          <p:cNvSpPr txBox="1"/>
          <p:nvPr>
            <p:ph idx="5" type="subTitle"/>
          </p:nvPr>
        </p:nvSpPr>
        <p:spPr>
          <a:xfrm>
            <a:off x="4765435" y="2031450"/>
            <a:ext cx="17331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19" name="Google Shape;319;p34"/>
          <p:cNvSpPr txBox="1"/>
          <p:nvPr>
            <p:ph idx="6" type="body"/>
          </p:nvPr>
        </p:nvSpPr>
        <p:spPr>
          <a:xfrm>
            <a:off x="4765435" y="3285000"/>
            <a:ext cx="17331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20" name="Google Shape;320;p34"/>
          <p:cNvSpPr txBox="1"/>
          <p:nvPr>
            <p:ph idx="7" type="subTitle"/>
          </p:nvPr>
        </p:nvSpPr>
        <p:spPr>
          <a:xfrm>
            <a:off x="6869735" y="2031450"/>
            <a:ext cx="17331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21" name="Google Shape;321;p34"/>
          <p:cNvSpPr txBox="1"/>
          <p:nvPr>
            <p:ph idx="8" type="body"/>
          </p:nvPr>
        </p:nvSpPr>
        <p:spPr>
          <a:xfrm>
            <a:off x="6869735" y="3285000"/>
            <a:ext cx="1733100" cy="1744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CUSTOM_1_1_1_1_1_1_1_1_2_1_1">
    <p:bg>
      <p:bgPr>
        <a:solidFill>
          <a:schemeClr val="accent5"/>
        </a:solidFill>
      </p:bgPr>
    </p:bg>
    <p:spTree>
      <p:nvGrpSpPr>
        <p:cNvPr id="322" name="Shape 322"/>
        <p:cNvGrpSpPr/>
        <p:nvPr/>
      </p:nvGrpSpPr>
      <p:grpSpPr>
        <a:xfrm>
          <a:off x="0" y="0"/>
          <a:ext cx="0" cy="0"/>
          <a:chOff x="0" y="0"/>
          <a:chExt cx="0" cy="0"/>
        </a:xfrm>
      </p:grpSpPr>
      <p:sp>
        <p:nvSpPr>
          <p:cNvPr id="323" name="Google Shape;323;p35"/>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24" name="Google Shape;324;p35"/>
          <p:cNvSpPr/>
          <p:nvPr>
            <p:ph idx="2" type="pic"/>
          </p:nvPr>
        </p:nvSpPr>
        <p:spPr>
          <a:xfrm>
            <a:off x="118075" y="1318850"/>
            <a:ext cx="8889900" cy="3710400"/>
          </a:xfrm>
          <a:prstGeom prst="roundRect">
            <a:avLst>
              <a:gd fmla="val 4077" name="adj"/>
            </a:avLst>
          </a:prstGeom>
          <a:noFill/>
          <a:ln>
            <a:noFill/>
          </a:ln>
        </p:spPr>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1_2_3">
    <p:spTree>
      <p:nvGrpSpPr>
        <p:cNvPr id="325" name="Shape 325"/>
        <p:cNvGrpSpPr/>
        <p:nvPr/>
      </p:nvGrpSpPr>
      <p:grpSpPr>
        <a:xfrm>
          <a:off x="0" y="0"/>
          <a:ext cx="0" cy="0"/>
          <a:chOff x="0" y="0"/>
          <a:chExt cx="0" cy="0"/>
        </a:xfrm>
      </p:grpSpPr>
      <p:sp>
        <p:nvSpPr>
          <p:cNvPr id="326" name="Google Shape;326;p36"/>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27" name="Google Shape;327;p36"/>
          <p:cNvSpPr txBox="1"/>
          <p:nvPr>
            <p:ph idx="1" type="subTitle"/>
          </p:nvPr>
        </p:nvSpPr>
        <p:spPr>
          <a:xfrm>
            <a:off x="158263" y="2008900"/>
            <a:ext cx="43170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28" name="Google Shape;328;p36"/>
          <p:cNvSpPr txBox="1"/>
          <p:nvPr>
            <p:ph idx="2" type="body"/>
          </p:nvPr>
        </p:nvSpPr>
        <p:spPr>
          <a:xfrm>
            <a:off x="158275" y="2392475"/>
            <a:ext cx="4317000" cy="424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29" name="Google Shape;329;p36"/>
          <p:cNvSpPr/>
          <p:nvPr>
            <p:ph idx="3" type="pic"/>
          </p:nvPr>
        </p:nvSpPr>
        <p:spPr>
          <a:xfrm>
            <a:off x="158263" y="2816950"/>
            <a:ext cx="4317000" cy="2131200"/>
          </a:xfrm>
          <a:prstGeom prst="roundRect">
            <a:avLst>
              <a:gd fmla="val 4077" name="adj"/>
            </a:avLst>
          </a:prstGeom>
          <a:noFill/>
          <a:ln>
            <a:noFill/>
          </a:ln>
        </p:spPr>
      </p:sp>
      <p:sp>
        <p:nvSpPr>
          <p:cNvPr id="330" name="Google Shape;330;p36"/>
          <p:cNvSpPr txBox="1"/>
          <p:nvPr>
            <p:ph idx="4" type="subTitle"/>
          </p:nvPr>
        </p:nvSpPr>
        <p:spPr>
          <a:xfrm>
            <a:off x="4668738" y="2008900"/>
            <a:ext cx="43170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31" name="Google Shape;331;p36"/>
          <p:cNvSpPr txBox="1"/>
          <p:nvPr>
            <p:ph idx="5" type="body"/>
          </p:nvPr>
        </p:nvSpPr>
        <p:spPr>
          <a:xfrm>
            <a:off x="4668750" y="2392475"/>
            <a:ext cx="4317000" cy="424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32" name="Google Shape;332;p36"/>
          <p:cNvSpPr/>
          <p:nvPr>
            <p:ph idx="6" type="pic"/>
          </p:nvPr>
        </p:nvSpPr>
        <p:spPr>
          <a:xfrm>
            <a:off x="4668738" y="2816950"/>
            <a:ext cx="4317000" cy="2131200"/>
          </a:xfrm>
          <a:prstGeom prst="roundRect">
            <a:avLst>
              <a:gd fmla="val 4077" name="adj"/>
            </a:avLst>
          </a:prstGeom>
          <a:noFill/>
          <a:ln>
            <a:noFill/>
          </a:ln>
        </p:spPr>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90">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1_1_2_3">
    <p:bg>
      <p:bgPr>
        <a:solidFill>
          <a:schemeClr val="dk2"/>
        </a:solidFill>
      </p:bgPr>
    </p:bg>
    <p:spTree>
      <p:nvGrpSpPr>
        <p:cNvPr id="333" name="Shape 333"/>
        <p:cNvGrpSpPr/>
        <p:nvPr/>
      </p:nvGrpSpPr>
      <p:grpSpPr>
        <a:xfrm>
          <a:off x="0" y="0"/>
          <a:ext cx="0" cy="0"/>
          <a:chOff x="0" y="0"/>
          <a:chExt cx="0" cy="0"/>
        </a:xfrm>
      </p:grpSpPr>
      <p:sp>
        <p:nvSpPr>
          <p:cNvPr id="334" name="Google Shape;334;p37"/>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35" name="Google Shape;335;p37"/>
          <p:cNvSpPr txBox="1"/>
          <p:nvPr>
            <p:ph idx="1" type="subTitle"/>
          </p:nvPr>
        </p:nvSpPr>
        <p:spPr>
          <a:xfrm>
            <a:off x="158276" y="2008900"/>
            <a:ext cx="28644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36" name="Google Shape;336;p37"/>
          <p:cNvSpPr txBox="1"/>
          <p:nvPr>
            <p:ph idx="2" type="body"/>
          </p:nvPr>
        </p:nvSpPr>
        <p:spPr>
          <a:xfrm>
            <a:off x="158275" y="2392475"/>
            <a:ext cx="2864400" cy="424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37" name="Google Shape;337;p37"/>
          <p:cNvSpPr/>
          <p:nvPr>
            <p:ph idx="3" type="pic"/>
          </p:nvPr>
        </p:nvSpPr>
        <p:spPr>
          <a:xfrm>
            <a:off x="158276" y="2816950"/>
            <a:ext cx="2864400" cy="2131200"/>
          </a:xfrm>
          <a:prstGeom prst="roundRect">
            <a:avLst>
              <a:gd fmla="val 4077" name="adj"/>
            </a:avLst>
          </a:prstGeom>
          <a:noFill/>
          <a:ln>
            <a:noFill/>
          </a:ln>
        </p:spPr>
      </p:sp>
      <p:sp>
        <p:nvSpPr>
          <p:cNvPr id="338" name="Google Shape;338;p37"/>
          <p:cNvSpPr txBox="1"/>
          <p:nvPr>
            <p:ph idx="4" type="subTitle"/>
          </p:nvPr>
        </p:nvSpPr>
        <p:spPr>
          <a:xfrm>
            <a:off x="3150973" y="2008900"/>
            <a:ext cx="28644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39" name="Google Shape;339;p37"/>
          <p:cNvSpPr txBox="1"/>
          <p:nvPr>
            <p:ph idx="5" type="body"/>
          </p:nvPr>
        </p:nvSpPr>
        <p:spPr>
          <a:xfrm>
            <a:off x="3150973" y="2392475"/>
            <a:ext cx="2864400" cy="424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40" name="Google Shape;340;p37"/>
          <p:cNvSpPr/>
          <p:nvPr>
            <p:ph idx="6" type="pic"/>
          </p:nvPr>
        </p:nvSpPr>
        <p:spPr>
          <a:xfrm>
            <a:off x="3150973" y="2816950"/>
            <a:ext cx="2864400" cy="2131200"/>
          </a:xfrm>
          <a:prstGeom prst="roundRect">
            <a:avLst>
              <a:gd fmla="val 4077" name="adj"/>
            </a:avLst>
          </a:prstGeom>
          <a:noFill/>
          <a:ln>
            <a:noFill/>
          </a:ln>
        </p:spPr>
      </p:sp>
      <p:sp>
        <p:nvSpPr>
          <p:cNvPr id="341" name="Google Shape;341;p37"/>
          <p:cNvSpPr txBox="1"/>
          <p:nvPr>
            <p:ph idx="7" type="subTitle"/>
          </p:nvPr>
        </p:nvSpPr>
        <p:spPr>
          <a:xfrm>
            <a:off x="6143673" y="2008900"/>
            <a:ext cx="2864400" cy="10806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42" name="Google Shape;342;p37"/>
          <p:cNvSpPr txBox="1"/>
          <p:nvPr>
            <p:ph idx="8" type="body"/>
          </p:nvPr>
        </p:nvSpPr>
        <p:spPr>
          <a:xfrm>
            <a:off x="6143674" y="2392475"/>
            <a:ext cx="2864400" cy="424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a:lvl1pPr>
            <a:lvl2pPr indent="-292100" lvl="1" marL="914400">
              <a:spcBef>
                <a:spcPts val="0"/>
              </a:spcBef>
              <a:spcAft>
                <a:spcPts val="0"/>
              </a:spcAft>
              <a:buClr>
                <a:schemeClr val="lt1"/>
              </a:buClr>
              <a:buSzPts val="1000"/>
              <a:buFont typeface="Roboto Light"/>
              <a:buChar char="○"/>
              <a:defRPr/>
            </a:lvl2pPr>
            <a:lvl3pPr indent="-292100" lvl="2" marL="1371600">
              <a:spcBef>
                <a:spcPts val="0"/>
              </a:spcBef>
              <a:spcAft>
                <a:spcPts val="0"/>
              </a:spcAft>
              <a:buClr>
                <a:schemeClr val="lt1"/>
              </a:buClr>
              <a:buSzPts val="1000"/>
              <a:buFont typeface="Roboto Light"/>
              <a:buChar char="■"/>
              <a:defRPr/>
            </a:lvl3pPr>
            <a:lvl4pPr indent="-292100" lvl="3" marL="1828800">
              <a:spcBef>
                <a:spcPts val="0"/>
              </a:spcBef>
              <a:spcAft>
                <a:spcPts val="0"/>
              </a:spcAft>
              <a:buClr>
                <a:schemeClr val="lt1"/>
              </a:buClr>
              <a:buSzPts val="1000"/>
              <a:buFont typeface="Roboto Light"/>
              <a:buChar char="●"/>
              <a:defRPr/>
            </a:lvl4pPr>
            <a:lvl5pPr indent="-292100" lvl="4" marL="2286000">
              <a:spcBef>
                <a:spcPts val="0"/>
              </a:spcBef>
              <a:spcAft>
                <a:spcPts val="0"/>
              </a:spcAft>
              <a:buClr>
                <a:schemeClr val="lt1"/>
              </a:buClr>
              <a:buSzPts val="1000"/>
              <a:buFont typeface="Roboto Light"/>
              <a:buChar char="○"/>
              <a:defRPr/>
            </a:lvl5pPr>
            <a:lvl6pPr indent="-292100" lvl="5" marL="2743200">
              <a:spcBef>
                <a:spcPts val="0"/>
              </a:spcBef>
              <a:spcAft>
                <a:spcPts val="0"/>
              </a:spcAft>
              <a:buClr>
                <a:schemeClr val="lt1"/>
              </a:buClr>
              <a:buSzPts val="1000"/>
              <a:buFont typeface="Roboto Light"/>
              <a:buChar char="■"/>
              <a:defRPr/>
            </a:lvl6pPr>
            <a:lvl7pPr indent="-292100" lvl="6" marL="3200400">
              <a:spcBef>
                <a:spcPts val="0"/>
              </a:spcBef>
              <a:spcAft>
                <a:spcPts val="0"/>
              </a:spcAft>
              <a:buClr>
                <a:schemeClr val="lt1"/>
              </a:buClr>
              <a:buSzPts val="1000"/>
              <a:buFont typeface="Roboto Light"/>
              <a:buChar char="●"/>
              <a:defRPr/>
            </a:lvl7pPr>
            <a:lvl8pPr indent="-292100" lvl="7" marL="3657600">
              <a:spcBef>
                <a:spcPts val="0"/>
              </a:spcBef>
              <a:spcAft>
                <a:spcPts val="0"/>
              </a:spcAft>
              <a:buClr>
                <a:schemeClr val="lt1"/>
              </a:buClr>
              <a:buSzPts val="1000"/>
              <a:buFont typeface="Roboto Light"/>
              <a:buChar char="○"/>
              <a:defRPr/>
            </a:lvl8pPr>
            <a:lvl9pPr indent="-292100" lvl="8" marL="4114800">
              <a:spcBef>
                <a:spcPts val="0"/>
              </a:spcBef>
              <a:spcAft>
                <a:spcPts val="0"/>
              </a:spcAft>
              <a:buClr>
                <a:schemeClr val="lt1"/>
              </a:buClr>
              <a:buSzPts val="1000"/>
              <a:buFont typeface="Roboto Light"/>
              <a:buChar char="■"/>
              <a:defRPr/>
            </a:lvl9pPr>
          </a:lstStyle>
          <a:p/>
        </p:txBody>
      </p:sp>
      <p:sp>
        <p:nvSpPr>
          <p:cNvPr id="343" name="Google Shape;343;p37"/>
          <p:cNvSpPr/>
          <p:nvPr>
            <p:ph idx="9" type="pic"/>
          </p:nvPr>
        </p:nvSpPr>
        <p:spPr>
          <a:xfrm>
            <a:off x="6143673" y="2816950"/>
            <a:ext cx="2864400" cy="2131200"/>
          </a:xfrm>
          <a:prstGeom prst="roundRect">
            <a:avLst>
              <a:gd fmla="val 4077" name="adj"/>
            </a:avLst>
          </a:prstGeom>
          <a:noFill/>
          <a:ln>
            <a:noFill/>
          </a:ln>
        </p:spPr>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1_1_1_2_2">
    <p:bg>
      <p:bgPr>
        <a:solidFill>
          <a:schemeClr val="lt2"/>
        </a:solidFill>
      </p:bgPr>
    </p:bg>
    <p:spTree>
      <p:nvGrpSpPr>
        <p:cNvPr id="344" name="Shape 344"/>
        <p:cNvGrpSpPr/>
        <p:nvPr/>
      </p:nvGrpSpPr>
      <p:grpSpPr>
        <a:xfrm>
          <a:off x="0" y="0"/>
          <a:ext cx="0" cy="0"/>
          <a:chOff x="0" y="0"/>
          <a:chExt cx="0" cy="0"/>
        </a:xfrm>
      </p:grpSpPr>
      <p:sp>
        <p:nvSpPr>
          <p:cNvPr id="345" name="Google Shape;345;p38"/>
          <p:cNvSpPr/>
          <p:nvPr>
            <p:ph idx="2" type="pic"/>
          </p:nvPr>
        </p:nvSpPr>
        <p:spPr>
          <a:xfrm>
            <a:off x="118075" y="114300"/>
            <a:ext cx="8889900" cy="4914900"/>
          </a:xfrm>
          <a:prstGeom prst="roundRect">
            <a:avLst>
              <a:gd fmla="val 4077" name="adj"/>
            </a:avLst>
          </a:prstGeom>
          <a:noFill/>
          <a:ln>
            <a:noFill/>
          </a:ln>
        </p:spPr>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1_1_1_1_2_2">
    <p:bg>
      <p:bgPr>
        <a:solidFill>
          <a:schemeClr val="accent1"/>
        </a:solidFill>
      </p:bgPr>
    </p:bg>
    <p:spTree>
      <p:nvGrpSpPr>
        <p:cNvPr id="346" name="Shape 346"/>
        <p:cNvGrpSpPr/>
        <p:nvPr/>
      </p:nvGrpSpPr>
      <p:grpSpPr>
        <a:xfrm>
          <a:off x="0" y="0"/>
          <a:ext cx="0" cy="0"/>
          <a:chOff x="0" y="0"/>
          <a:chExt cx="0" cy="0"/>
        </a:xfrm>
      </p:grpSpPr>
      <p:sp>
        <p:nvSpPr>
          <p:cNvPr id="347" name="Google Shape;347;p39"/>
          <p:cNvSpPr txBox="1"/>
          <p:nvPr>
            <p:ph type="title"/>
          </p:nvPr>
        </p:nvSpPr>
        <p:spPr>
          <a:xfrm>
            <a:off x="118125" y="0"/>
            <a:ext cx="8889900" cy="18585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48" name="Google Shape;348;p39"/>
          <p:cNvSpPr/>
          <p:nvPr>
            <p:ph idx="2" type="pic"/>
          </p:nvPr>
        </p:nvSpPr>
        <p:spPr>
          <a:xfrm>
            <a:off x="158275" y="1268925"/>
            <a:ext cx="2864400" cy="1202700"/>
          </a:xfrm>
          <a:prstGeom prst="roundRect">
            <a:avLst>
              <a:gd fmla="val 4077" name="adj"/>
            </a:avLst>
          </a:prstGeom>
          <a:noFill/>
          <a:ln>
            <a:noFill/>
          </a:ln>
        </p:spPr>
      </p:sp>
      <p:sp>
        <p:nvSpPr>
          <p:cNvPr id="349" name="Google Shape;349;p39"/>
          <p:cNvSpPr/>
          <p:nvPr>
            <p:ph idx="3" type="pic"/>
          </p:nvPr>
        </p:nvSpPr>
        <p:spPr>
          <a:xfrm>
            <a:off x="3150974" y="1268925"/>
            <a:ext cx="2864400" cy="1202700"/>
          </a:xfrm>
          <a:prstGeom prst="roundRect">
            <a:avLst>
              <a:gd fmla="val 4077" name="adj"/>
            </a:avLst>
          </a:prstGeom>
          <a:noFill/>
          <a:ln>
            <a:noFill/>
          </a:ln>
        </p:spPr>
      </p:sp>
      <p:sp>
        <p:nvSpPr>
          <p:cNvPr id="350" name="Google Shape;350;p39"/>
          <p:cNvSpPr/>
          <p:nvPr>
            <p:ph idx="4" type="pic"/>
          </p:nvPr>
        </p:nvSpPr>
        <p:spPr>
          <a:xfrm>
            <a:off x="6143675" y="1268925"/>
            <a:ext cx="2864400" cy="1202700"/>
          </a:xfrm>
          <a:prstGeom prst="roundRect">
            <a:avLst>
              <a:gd fmla="val 4077" name="adj"/>
            </a:avLst>
          </a:prstGeom>
          <a:noFill/>
          <a:ln>
            <a:noFill/>
          </a:ln>
        </p:spPr>
      </p:sp>
      <p:sp>
        <p:nvSpPr>
          <p:cNvPr id="351" name="Google Shape;351;p39"/>
          <p:cNvSpPr/>
          <p:nvPr>
            <p:ph idx="5" type="pic"/>
          </p:nvPr>
        </p:nvSpPr>
        <p:spPr>
          <a:xfrm>
            <a:off x="158275" y="2561998"/>
            <a:ext cx="2864400" cy="1202700"/>
          </a:xfrm>
          <a:prstGeom prst="roundRect">
            <a:avLst>
              <a:gd fmla="val 4077" name="adj"/>
            </a:avLst>
          </a:prstGeom>
          <a:noFill/>
          <a:ln>
            <a:noFill/>
          </a:ln>
        </p:spPr>
      </p:sp>
      <p:sp>
        <p:nvSpPr>
          <p:cNvPr id="352" name="Google Shape;352;p39"/>
          <p:cNvSpPr/>
          <p:nvPr>
            <p:ph idx="6" type="pic"/>
          </p:nvPr>
        </p:nvSpPr>
        <p:spPr>
          <a:xfrm>
            <a:off x="3150974" y="2561998"/>
            <a:ext cx="2864400" cy="1202700"/>
          </a:xfrm>
          <a:prstGeom prst="roundRect">
            <a:avLst>
              <a:gd fmla="val 4077" name="adj"/>
            </a:avLst>
          </a:prstGeom>
          <a:noFill/>
          <a:ln>
            <a:noFill/>
          </a:ln>
        </p:spPr>
      </p:sp>
      <p:sp>
        <p:nvSpPr>
          <p:cNvPr id="353" name="Google Shape;353;p39"/>
          <p:cNvSpPr/>
          <p:nvPr>
            <p:ph idx="7" type="pic"/>
          </p:nvPr>
        </p:nvSpPr>
        <p:spPr>
          <a:xfrm>
            <a:off x="6143675" y="2561998"/>
            <a:ext cx="2864400" cy="1202700"/>
          </a:xfrm>
          <a:prstGeom prst="roundRect">
            <a:avLst>
              <a:gd fmla="val 4077" name="adj"/>
            </a:avLst>
          </a:prstGeom>
          <a:noFill/>
          <a:ln>
            <a:noFill/>
          </a:ln>
        </p:spPr>
      </p:sp>
      <p:sp>
        <p:nvSpPr>
          <p:cNvPr id="354" name="Google Shape;354;p39"/>
          <p:cNvSpPr/>
          <p:nvPr>
            <p:ph idx="8" type="pic"/>
          </p:nvPr>
        </p:nvSpPr>
        <p:spPr>
          <a:xfrm>
            <a:off x="158275" y="3855070"/>
            <a:ext cx="2864400" cy="1202700"/>
          </a:xfrm>
          <a:prstGeom prst="roundRect">
            <a:avLst>
              <a:gd fmla="val 4077" name="adj"/>
            </a:avLst>
          </a:prstGeom>
          <a:noFill/>
          <a:ln>
            <a:noFill/>
          </a:ln>
        </p:spPr>
      </p:sp>
      <p:sp>
        <p:nvSpPr>
          <p:cNvPr id="355" name="Google Shape;355;p39"/>
          <p:cNvSpPr/>
          <p:nvPr>
            <p:ph idx="9" type="pic"/>
          </p:nvPr>
        </p:nvSpPr>
        <p:spPr>
          <a:xfrm>
            <a:off x="3150974" y="3855070"/>
            <a:ext cx="2864400" cy="1202700"/>
          </a:xfrm>
          <a:prstGeom prst="roundRect">
            <a:avLst>
              <a:gd fmla="val 4077" name="adj"/>
            </a:avLst>
          </a:prstGeom>
          <a:noFill/>
          <a:ln>
            <a:noFill/>
          </a:ln>
        </p:spPr>
      </p:sp>
      <p:sp>
        <p:nvSpPr>
          <p:cNvPr id="356" name="Google Shape;356;p39"/>
          <p:cNvSpPr/>
          <p:nvPr>
            <p:ph idx="13" type="pic"/>
          </p:nvPr>
        </p:nvSpPr>
        <p:spPr>
          <a:xfrm>
            <a:off x="6143675" y="3855070"/>
            <a:ext cx="2864400" cy="1202700"/>
          </a:xfrm>
          <a:prstGeom prst="roundRect">
            <a:avLst>
              <a:gd fmla="val 4077" name="adj"/>
            </a:avLst>
          </a:prstGeom>
          <a:noFill/>
          <a:ln>
            <a:noFill/>
          </a:ln>
        </p:spPr>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1">
  <p:cSld name="BLANK_2">
    <p:bg>
      <p:bgPr>
        <a:solidFill>
          <a:schemeClr val="dk1"/>
        </a:solidFill>
      </p:bgPr>
    </p:bg>
    <p:spTree>
      <p:nvGrpSpPr>
        <p:cNvPr id="361" name="Shape 361"/>
        <p:cNvGrpSpPr/>
        <p:nvPr/>
      </p:nvGrpSpPr>
      <p:grpSpPr>
        <a:xfrm>
          <a:off x="0" y="0"/>
          <a:ext cx="0" cy="0"/>
          <a:chOff x="0" y="0"/>
          <a:chExt cx="0" cy="0"/>
        </a:xfrm>
      </p:grpSpPr>
      <p:sp>
        <p:nvSpPr>
          <p:cNvPr id="362" name="Google Shape;362;p41"/>
          <p:cNvSpPr/>
          <p:nvPr>
            <p:ph idx="2" type="pic"/>
          </p:nvPr>
        </p:nvSpPr>
        <p:spPr>
          <a:xfrm>
            <a:off x="6099100" y="1796550"/>
            <a:ext cx="2724600" cy="2334300"/>
          </a:xfrm>
          <a:prstGeom prst="rect">
            <a:avLst/>
          </a:prstGeom>
          <a:noFill/>
          <a:ln>
            <a:noFill/>
          </a:ln>
        </p:spPr>
      </p:sp>
      <p:sp>
        <p:nvSpPr>
          <p:cNvPr id="363" name="Google Shape;363;p41"/>
          <p:cNvSpPr txBox="1"/>
          <p:nvPr>
            <p:ph type="title"/>
          </p:nvPr>
        </p:nvSpPr>
        <p:spPr>
          <a:xfrm>
            <a:off x="228600" y="749904"/>
            <a:ext cx="5509500" cy="1726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7600">
                <a:solidFill>
                  <a:schemeClr val="lt1"/>
                </a:solidFill>
              </a:defRPr>
            </a:lvl1pPr>
            <a:lvl2pPr lvl="1">
              <a:lnSpc>
                <a:spcPct val="80000"/>
              </a:lnSpc>
              <a:spcBef>
                <a:spcPts val="0"/>
              </a:spcBef>
              <a:spcAft>
                <a:spcPts val="0"/>
              </a:spcAft>
              <a:buNone/>
              <a:defRPr sz="7600">
                <a:solidFill>
                  <a:schemeClr val="dk1"/>
                </a:solidFill>
              </a:defRPr>
            </a:lvl2pPr>
            <a:lvl3pPr lvl="2">
              <a:lnSpc>
                <a:spcPct val="80000"/>
              </a:lnSpc>
              <a:spcBef>
                <a:spcPts val="0"/>
              </a:spcBef>
              <a:spcAft>
                <a:spcPts val="0"/>
              </a:spcAft>
              <a:buNone/>
              <a:defRPr sz="7600">
                <a:solidFill>
                  <a:schemeClr val="dk1"/>
                </a:solidFill>
              </a:defRPr>
            </a:lvl3pPr>
            <a:lvl4pPr lvl="3">
              <a:lnSpc>
                <a:spcPct val="80000"/>
              </a:lnSpc>
              <a:spcBef>
                <a:spcPts val="0"/>
              </a:spcBef>
              <a:spcAft>
                <a:spcPts val="0"/>
              </a:spcAft>
              <a:buNone/>
              <a:defRPr sz="7600">
                <a:solidFill>
                  <a:schemeClr val="dk1"/>
                </a:solidFill>
              </a:defRPr>
            </a:lvl4pPr>
            <a:lvl5pPr lvl="4">
              <a:lnSpc>
                <a:spcPct val="80000"/>
              </a:lnSpc>
              <a:spcBef>
                <a:spcPts val="0"/>
              </a:spcBef>
              <a:spcAft>
                <a:spcPts val="0"/>
              </a:spcAft>
              <a:buNone/>
              <a:defRPr sz="7600">
                <a:solidFill>
                  <a:schemeClr val="dk1"/>
                </a:solidFill>
              </a:defRPr>
            </a:lvl5pPr>
            <a:lvl6pPr lvl="5">
              <a:lnSpc>
                <a:spcPct val="80000"/>
              </a:lnSpc>
              <a:spcBef>
                <a:spcPts val="0"/>
              </a:spcBef>
              <a:spcAft>
                <a:spcPts val="0"/>
              </a:spcAft>
              <a:buNone/>
              <a:defRPr sz="7600">
                <a:solidFill>
                  <a:schemeClr val="dk1"/>
                </a:solidFill>
              </a:defRPr>
            </a:lvl6pPr>
            <a:lvl7pPr lvl="6">
              <a:lnSpc>
                <a:spcPct val="80000"/>
              </a:lnSpc>
              <a:spcBef>
                <a:spcPts val="0"/>
              </a:spcBef>
              <a:spcAft>
                <a:spcPts val="0"/>
              </a:spcAft>
              <a:buNone/>
              <a:defRPr sz="7600">
                <a:solidFill>
                  <a:schemeClr val="dk1"/>
                </a:solidFill>
              </a:defRPr>
            </a:lvl7pPr>
            <a:lvl8pPr lvl="7">
              <a:lnSpc>
                <a:spcPct val="80000"/>
              </a:lnSpc>
              <a:spcBef>
                <a:spcPts val="0"/>
              </a:spcBef>
              <a:spcAft>
                <a:spcPts val="0"/>
              </a:spcAft>
              <a:buNone/>
              <a:defRPr sz="7600">
                <a:solidFill>
                  <a:schemeClr val="dk1"/>
                </a:solidFill>
              </a:defRPr>
            </a:lvl8pPr>
            <a:lvl9pPr lvl="8">
              <a:lnSpc>
                <a:spcPct val="80000"/>
              </a:lnSpc>
              <a:spcBef>
                <a:spcPts val="0"/>
              </a:spcBef>
              <a:spcAft>
                <a:spcPts val="0"/>
              </a:spcAft>
              <a:buNone/>
              <a:defRPr sz="7600">
                <a:solidFill>
                  <a:schemeClr val="dk1"/>
                </a:solidFill>
              </a:defRPr>
            </a:lvl9pPr>
          </a:lstStyle>
          <a:p/>
        </p:txBody>
      </p:sp>
      <p:sp>
        <p:nvSpPr>
          <p:cNvPr id="364" name="Google Shape;364;p41"/>
          <p:cNvSpPr txBox="1"/>
          <p:nvPr>
            <p:ph idx="1" type="subTitle"/>
          </p:nvPr>
        </p:nvSpPr>
        <p:spPr>
          <a:xfrm>
            <a:off x="320100" y="47909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69" name="Shape 69"/>
        <p:cNvGrpSpPr/>
        <p:nvPr/>
      </p:nvGrpSpPr>
      <p:grpSpPr>
        <a:xfrm>
          <a:off x="0" y="0"/>
          <a:ext cx="0" cy="0"/>
          <a:chOff x="0" y="0"/>
          <a:chExt cx="0" cy="0"/>
        </a:xfrm>
      </p:grpSpPr>
      <p:sp>
        <p:nvSpPr>
          <p:cNvPr id="70" name="Google Shape;70;p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2" name="Google Shape;72;p5"/>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73" name="Google Shape;73;p5"/>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4" name="Google Shape;7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p:cSld name="CUSTOM_2">
    <p:bg>
      <p:bgPr>
        <a:solidFill>
          <a:schemeClr val="accent1"/>
        </a:solidFill>
      </p:bgPr>
    </p:bg>
    <p:spTree>
      <p:nvGrpSpPr>
        <p:cNvPr id="365" name="Shape 365"/>
        <p:cNvGrpSpPr/>
        <p:nvPr/>
      </p:nvGrpSpPr>
      <p:grpSpPr>
        <a:xfrm>
          <a:off x="0" y="0"/>
          <a:ext cx="0" cy="0"/>
          <a:chOff x="0" y="0"/>
          <a:chExt cx="0" cy="0"/>
        </a:xfrm>
      </p:grpSpPr>
      <p:sp>
        <p:nvSpPr>
          <p:cNvPr id="366" name="Google Shape;366;p42"/>
          <p:cNvSpPr txBox="1"/>
          <p:nvPr>
            <p:ph type="title"/>
          </p:nvPr>
        </p:nvSpPr>
        <p:spPr>
          <a:xfrm>
            <a:off x="221750" y="1448100"/>
            <a:ext cx="8700600" cy="2247300"/>
          </a:xfrm>
          <a:prstGeom prst="rect">
            <a:avLst/>
          </a:prstGeom>
        </p:spPr>
        <p:txBody>
          <a:bodyPr anchorCtr="0" anchor="t" bIns="91425" lIns="91425" spcFirstLastPara="1" rIns="91425" wrap="square" tIns="91425">
            <a:noAutofit/>
          </a:bodyPr>
          <a:lstStyle>
            <a:lvl1pPr lvl="0">
              <a:spcBef>
                <a:spcPts val="0"/>
              </a:spcBef>
              <a:spcAft>
                <a:spcPts val="0"/>
              </a:spcAft>
              <a:buNone/>
              <a:defRPr sz="13000">
                <a:solidFill>
                  <a:schemeClr val="lt1"/>
                </a:solidFill>
                <a:latin typeface="Taviraj"/>
                <a:ea typeface="Taviraj"/>
                <a:cs typeface="Taviraj"/>
                <a:sym typeface="Taviraj"/>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p:txBody>
      </p:sp>
      <p:sp>
        <p:nvSpPr>
          <p:cNvPr id="367" name="Google Shape;367;p42"/>
          <p:cNvSpPr txBox="1"/>
          <p:nvPr>
            <p:ph idx="1" type="subTitle"/>
          </p:nvPr>
        </p:nvSpPr>
        <p:spPr>
          <a:xfrm>
            <a:off x="314444" y="1197700"/>
            <a:ext cx="1887000" cy="592200"/>
          </a:xfrm>
          <a:prstGeom prst="rect">
            <a:avLst/>
          </a:prstGeom>
        </p:spPr>
        <p:txBody>
          <a:bodyPr anchorCtr="0" anchor="ctr" bIns="0" lIns="0" spcFirstLastPara="1" rIns="2750" wrap="square" tIns="0">
            <a:no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p:txBody>
      </p:sp>
      <p:sp>
        <p:nvSpPr>
          <p:cNvPr id="368" name="Google Shape;368;p42"/>
          <p:cNvSpPr txBox="1"/>
          <p:nvPr>
            <p:ph idx="2" type="subTitle"/>
          </p:nvPr>
        </p:nvSpPr>
        <p:spPr>
          <a:xfrm>
            <a:off x="2131994" y="1197700"/>
            <a:ext cx="5065500" cy="603900"/>
          </a:xfrm>
          <a:prstGeom prst="rect">
            <a:avLst/>
          </a:prstGeom>
        </p:spPr>
        <p:txBody>
          <a:bodyPr anchorCtr="0" anchor="ctr" bIns="0" lIns="0" spcFirstLastPara="1" rIns="0" wrap="square" tIns="0">
            <a:noAutofit/>
          </a:bodyPr>
          <a:lstStyle>
            <a:lvl1pPr lvl="0">
              <a:lnSpc>
                <a:spcPct val="90000"/>
              </a:lnSpc>
              <a:spcBef>
                <a:spcPts val="0"/>
              </a:spcBef>
              <a:spcAft>
                <a:spcPts val="0"/>
              </a:spcAft>
              <a:buNone/>
              <a:defRPr sz="3200">
                <a:solidFill>
                  <a:schemeClr val="lt1"/>
                </a:solidFill>
                <a:latin typeface="Taviraj"/>
                <a:ea typeface="Taviraj"/>
                <a:cs typeface="Taviraj"/>
                <a:sym typeface="Taviraj"/>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p:txBody>
      </p:sp>
      <p:sp>
        <p:nvSpPr>
          <p:cNvPr id="369" name="Google Shape;369;p42"/>
          <p:cNvSpPr txBox="1"/>
          <p:nvPr>
            <p:ph idx="3" type="body"/>
          </p:nvPr>
        </p:nvSpPr>
        <p:spPr>
          <a:xfrm>
            <a:off x="5385650" y="3337800"/>
            <a:ext cx="3529800" cy="5817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Clr>
                <a:schemeClr val="lt1"/>
              </a:buClr>
              <a:buSzPts val="2000"/>
              <a:buFont typeface="Inter Light"/>
              <a:buChar char="●"/>
              <a:defRPr sz="2000">
                <a:solidFill>
                  <a:schemeClr val="lt1"/>
                </a:solidFill>
              </a:defRPr>
            </a:lvl1pPr>
            <a:lvl2pPr indent="-355600" lvl="1" marL="914400">
              <a:spcBef>
                <a:spcPts val="0"/>
              </a:spcBef>
              <a:spcAft>
                <a:spcPts val="0"/>
              </a:spcAft>
              <a:buClr>
                <a:schemeClr val="lt1"/>
              </a:buClr>
              <a:buSzPts val="2000"/>
              <a:buFont typeface="Inter Light"/>
              <a:buChar char="○"/>
              <a:defRPr sz="2000">
                <a:solidFill>
                  <a:schemeClr val="lt1"/>
                </a:solidFill>
              </a:defRPr>
            </a:lvl2pPr>
            <a:lvl3pPr indent="-355600" lvl="2" marL="1371600">
              <a:spcBef>
                <a:spcPts val="0"/>
              </a:spcBef>
              <a:spcAft>
                <a:spcPts val="0"/>
              </a:spcAft>
              <a:buClr>
                <a:schemeClr val="lt1"/>
              </a:buClr>
              <a:buSzPts val="2000"/>
              <a:buFont typeface="Inter Light"/>
              <a:buChar char="■"/>
              <a:defRPr sz="2000">
                <a:solidFill>
                  <a:schemeClr val="lt1"/>
                </a:solidFill>
              </a:defRPr>
            </a:lvl3pPr>
            <a:lvl4pPr indent="-355600" lvl="3" marL="1828800">
              <a:spcBef>
                <a:spcPts val="0"/>
              </a:spcBef>
              <a:spcAft>
                <a:spcPts val="0"/>
              </a:spcAft>
              <a:buClr>
                <a:schemeClr val="lt1"/>
              </a:buClr>
              <a:buSzPts val="2000"/>
              <a:buFont typeface="Inter Light"/>
              <a:buChar char="●"/>
              <a:defRPr sz="2000">
                <a:solidFill>
                  <a:schemeClr val="lt1"/>
                </a:solidFill>
              </a:defRPr>
            </a:lvl4pPr>
            <a:lvl5pPr indent="-355600" lvl="4" marL="2286000">
              <a:spcBef>
                <a:spcPts val="0"/>
              </a:spcBef>
              <a:spcAft>
                <a:spcPts val="0"/>
              </a:spcAft>
              <a:buClr>
                <a:schemeClr val="lt1"/>
              </a:buClr>
              <a:buSzPts val="2000"/>
              <a:buFont typeface="Inter Light"/>
              <a:buChar char="○"/>
              <a:defRPr sz="2000">
                <a:solidFill>
                  <a:schemeClr val="lt1"/>
                </a:solidFill>
              </a:defRPr>
            </a:lvl5pPr>
            <a:lvl6pPr indent="-355600" lvl="5" marL="2743200">
              <a:spcBef>
                <a:spcPts val="0"/>
              </a:spcBef>
              <a:spcAft>
                <a:spcPts val="0"/>
              </a:spcAft>
              <a:buClr>
                <a:schemeClr val="lt1"/>
              </a:buClr>
              <a:buSzPts val="2000"/>
              <a:buFont typeface="Inter Light"/>
              <a:buChar char="■"/>
              <a:defRPr sz="2000">
                <a:solidFill>
                  <a:schemeClr val="lt1"/>
                </a:solidFill>
              </a:defRPr>
            </a:lvl6pPr>
            <a:lvl7pPr indent="-355600" lvl="6" marL="3200400">
              <a:spcBef>
                <a:spcPts val="0"/>
              </a:spcBef>
              <a:spcAft>
                <a:spcPts val="0"/>
              </a:spcAft>
              <a:buClr>
                <a:schemeClr val="lt1"/>
              </a:buClr>
              <a:buSzPts val="2000"/>
              <a:buFont typeface="Inter Light"/>
              <a:buChar char="●"/>
              <a:defRPr sz="2000">
                <a:solidFill>
                  <a:schemeClr val="lt1"/>
                </a:solidFill>
              </a:defRPr>
            </a:lvl7pPr>
            <a:lvl8pPr indent="-355600" lvl="7" marL="3657600">
              <a:spcBef>
                <a:spcPts val="0"/>
              </a:spcBef>
              <a:spcAft>
                <a:spcPts val="0"/>
              </a:spcAft>
              <a:buClr>
                <a:schemeClr val="lt1"/>
              </a:buClr>
              <a:buSzPts val="2000"/>
              <a:buFont typeface="Inter Light"/>
              <a:buChar char="○"/>
              <a:defRPr sz="2000">
                <a:solidFill>
                  <a:schemeClr val="lt1"/>
                </a:solidFill>
              </a:defRPr>
            </a:lvl8pPr>
            <a:lvl9pPr indent="-355600" lvl="8" marL="4114800">
              <a:spcBef>
                <a:spcPts val="0"/>
              </a:spcBef>
              <a:spcAft>
                <a:spcPts val="0"/>
              </a:spcAft>
              <a:buClr>
                <a:schemeClr val="lt1"/>
              </a:buClr>
              <a:buSzPts val="2000"/>
              <a:buFont typeface="Inter Light"/>
              <a:buChar char="■"/>
              <a:defRPr sz="2000">
                <a:solidFill>
                  <a:schemeClr val="lt1"/>
                </a:solidFill>
              </a:defRPr>
            </a:lvl9pPr>
          </a:lstStyle>
          <a:p/>
        </p:txBody>
      </p:sp>
      <p:sp>
        <p:nvSpPr>
          <p:cNvPr id="370" name="Google Shape;370;p42"/>
          <p:cNvSpPr txBox="1"/>
          <p:nvPr>
            <p:ph idx="4"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371" name="Google Shape;371;p42"/>
          <p:cNvSpPr txBox="1"/>
          <p:nvPr>
            <p:ph idx="5"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Tree>
  </p:cSld>
  <p:clrMapOvr>
    <a:masterClrMapping/>
  </p:clrMapOvr>
  <p:extLst>
    <p:ext uri="{DCECCB84-F9BA-43D5-87BE-67443E8EF086}">
      <p15:sldGuideLst>
        <p15:guide id="1" orient="horz" pos="912">
          <p15:clr>
            <a:srgbClr val="E46962"/>
          </p15:clr>
        </p15:guide>
        <p15:guide id="2" orient="horz" pos="2328">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ylvie Freedman">
  <p:cSld name="BLANK_1_1_1_1">
    <p:spTree>
      <p:nvGrpSpPr>
        <p:cNvPr id="372" name="Shape 372"/>
        <p:cNvGrpSpPr/>
        <p:nvPr/>
      </p:nvGrpSpPr>
      <p:grpSpPr>
        <a:xfrm>
          <a:off x="0" y="0"/>
          <a:ext cx="0" cy="0"/>
          <a:chOff x="0" y="0"/>
          <a:chExt cx="0" cy="0"/>
        </a:xfrm>
      </p:grpSpPr>
      <p:sp>
        <p:nvSpPr>
          <p:cNvPr id="373" name="Google Shape;373;p43"/>
          <p:cNvSpPr txBox="1"/>
          <p:nvPr>
            <p:ph type="title"/>
          </p:nvPr>
        </p:nvSpPr>
        <p:spPr>
          <a:xfrm>
            <a:off x="228650" y="334575"/>
            <a:ext cx="52485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4400">
                <a:solidFill>
                  <a:schemeClr val="dk1"/>
                </a:solidFill>
                <a:latin typeface="Inter Light"/>
                <a:ea typeface="Inter Light"/>
                <a:cs typeface="Inter Light"/>
                <a:sym typeface="Inter Light"/>
              </a:defRPr>
            </a:lvl1pPr>
            <a:lvl2pPr lvl="1">
              <a:lnSpc>
                <a:spcPct val="80000"/>
              </a:lnSpc>
              <a:spcBef>
                <a:spcPts val="0"/>
              </a:spcBef>
              <a:spcAft>
                <a:spcPts val="0"/>
              </a:spcAft>
              <a:buNone/>
              <a:defRPr sz="4400">
                <a:solidFill>
                  <a:schemeClr val="dk1"/>
                </a:solidFill>
                <a:latin typeface="Inter Light"/>
                <a:ea typeface="Inter Light"/>
                <a:cs typeface="Inter Light"/>
                <a:sym typeface="Inter Light"/>
              </a:defRPr>
            </a:lvl2pPr>
            <a:lvl3pPr lvl="2">
              <a:lnSpc>
                <a:spcPct val="80000"/>
              </a:lnSpc>
              <a:spcBef>
                <a:spcPts val="0"/>
              </a:spcBef>
              <a:spcAft>
                <a:spcPts val="0"/>
              </a:spcAft>
              <a:buNone/>
              <a:defRPr sz="4400">
                <a:solidFill>
                  <a:schemeClr val="dk1"/>
                </a:solidFill>
                <a:latin typeface="Inter Light"/>
                <a:ea typeface="Inter Light"/>
                <a:cs typeface="Inter Light"/>
                <a:sym typeface="Inter Light"/>
              </a:defRPr>
            </a:lvl3pPr>
            <a:lvl4pPr lvl="3">
              <a:lnSpc>
                <a:spcPct val="80000"/>
              </a:lnSpc>
              <a:spcBef>
                <a:spcPts val="0"/>
              </a:spcBef>
              <a:spcAft>
                <a:spcPts val="0"/>
              </a:spcAft>
              <a:buNone/>
              <a:defRPr sz="4400">
                <a:solidFill>
                  <a:schemeClr val="dk1"/>
                </a:solidFill>
                <a:latin typeface="Inter Light"/>
                <a:ea typeface="Inter Light"/>
                <a:cs typeface="Inter Light"/>
                <a:sym typeface="Inter Light"/>
              </a:defRPr>
            </a:lvl4pPr>
            <a:lvl5pPr lvl="4">
              <a:lnSpc>
                <a:spcPct val="80000"/>
              </a:lnSpc>
              <a:spcBef>
                <a:spcPts val="0"/>
              </a:spcBef>
              <a:spcAft>
                <a:spcPts val="0"/>
              </a:spcAft>
              <a:buNone/>
              <a:defRPr sz="4400">
                <a:solidFill>
                  <a:schemeClr val="dk1"/>
                </a:solidFill>
                <a:latin typeface="Inter Light"/>
                <a:ea typeface="Inter Light"/>
                <a:cs typeface="Inter Light"/>
                <a:sym typeface="Inter Light"/>
              </a:defRPr>
            </a:lvl5pPr>
            <a:lvl6pPr lvl="5">
              <a:lnSpc>
                <a:spcPct val="80000"/>
              </a:lnSpc>
              <a:spcBef>
                <a:spcPts val="0"/>
              </a:spcBef>
              <a:spcAft>
                <a:spcPts val="0"/>
              </a:spcAft>
              <a:buNone/>
              <a:defRPr sz="4400">
                <a:solidFill>
                  <a:schemeClr val="dk1"/>
                </a:solidFill>
                <a:latin typeface="Inter Light"/>
                <a:ea typeface="Inter Light"/>
                <a:cs typeface="Inter Light"/>
                <a:sym typeface="Inter Light"/>
              </a:defRPr>
            </a:lvl6pPr>
            <a:lvl7pPr lvl="6">
              <a:lnSpc>
                <a:spcPct val="80000"/>
              </a:lnSpc>
              <a:spcBef>
                <a:spcPts val="0"/>
              </a:spcBef>
              <a:spcAft>
                <a:spcPts val="0"/>
              </a:spcAft>
              <a:buNone/>
              <a:defRPr sz="4400">
                <a:solidFill>
                  <a:schemeClr val="dk1"/>
                </a:solidFill>
                <a:latin typeface="Inter Light"/>
                <a:ea typeface="Inter Light"/>
                <a:cs typeface="Inter Light"/>
                <a:sym typeface="Inter Light"/>
              </a:defRPr>
            </a:lvl7pPr>
            <a:lvl8pPr lvl="7">
              <a:lnSpc>
                <a:spcPct val="80000"/>
              </a:lnSpc>
              <a:spcBef>
                <a:spcPts val="0"/>
              </a:spcBef>
              <a:spcAft>
                <a:spcPts val="0"/>
              </a:spcAft>
              <a:buNone/>
              <a:defRPr sz="4400">
                <a:solidFill>
                  <a:schemeClr val="dk1"/>
                </a:solidFill>
                <a:latin typeface="Inter Light"/>
                <a:ea typeface="Inter Light"/>
                <a:cs typeface="Inter Light"/>
                <a:sym typeface="Inter Light"/>
              </a:defRPr>
            </a:lvl8pPr>
            <a:lvl9pPr lvl="8">
              <a:lnSpc>
                <a:spcPct val="80000"/>
              </a:lnSpc>
              <a:spcBef>
                <a:spcPts val="0"/>
              </a:spcBef>
              <a:spcAft>
                <a:spcPts val="0"/>
              </a:spcAft>
              <a:buNone/>
              <a:defRPr sz="4400">
                <a:solidFill>
                  <a:schemeClr val="dk1"/>
                </a:solidFill>
                <a:latin typeface="Inter Light"/>
                <a:ea typeface="Inter Light"/>
                <a:cs typeface="Inter Light"/>
                <a:sym typeface="Inter Light"/>
              </a:defRPr>
            </a:lvl9pPr>
          </a:lstStyle>
          <a:p/>
        </p:txBody>
      </p:sp>
      <p:sp>
        <p:nvSpPr>
          <p:cNvPr id="374" name="Google Shape;374;p43"/>
          <p:cNvSpPr txBox="1"/>
          <p:nvPr>
            <p:ph idx="1"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p:txBody>
      </p:sp>
      <p:sp>
        <p:nvSpPr>
          <p:cNvPr id="375" name="Google Shape;375;p43"/>
          <p:cNvSpPr txBox="1"/>
          <p:nvPr>
            <p:ph idx="2"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 top right">
  <p:cSld name="BLANK_1_1_1_1_3">
    <p:spTree>
      <p:nvGrpSpPr>
        <p:cNvPr id="376" name="Shape 376"/>
        <p:cNvGrpSpPr/>
        <p:nvPr/>
      </p:nvGrpSpPr>
      <p:grpSpPr>
        <a:xfrm>
          <a:off x="0" y="0"/>
          <a:ext cx="0" cy="0"/>
          <a:chOff x="0" y="0"/>
          <a:chExt cx="0" cy="0"/>
        </a:xfrm>
      </p:grpSpPr>
      <p:sp>
        <p:nvSpPr>
          <p:cNvPr id="377" name="Google Shape;377;p44"/>
          <p:cNvSpPr txBox="1"/>
          <p:nvPr>
            <p:ph type="title"/>
          </p:nvPr>
        </p:nvSpPr>
        <p:spPr>
          <a:xfrm>
            <a:off x="228650" y="334575"/>
            <a:ext cx="52485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p:txBody>
      </p:sp>
      <p:sp>
        <p:nvSpPr>
          <p:cNvPr id="378" name="Google Shape;378;p44"/>
          <p:cNvSpPr txBox="1"/>
          <p:nvPr>
            <p:ph idx="1" type="body"/>
          </p:nvPr>
        </p:nvSpPr>
        <p:spPr>
          <a:xfrm>
            <a:off x="228600" y="2004152"/>
            <a:ext cx="4389300" cy="727200"/>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None/>
              <a:defRPr sz="1000">
                <a:latin typeface="Taviraj Light"/>
                <a:ea typeface="Taviraj Light"/>
                <a:cs typeface="Taviraj Light"/>
                <a:sym typeface="Taviraj Light"/>
              </a:defRPr>
            </a:lvl1pPr>
            <a:lvl2pPr indent="-228600" lvl="1" marL="914400">
              <a:spcBef>
                <a:spcPts val="0"/>
              </a:spcBef>
              <a:spcAft>
                <a:spcPts val="0"/>
              </a:spcAft>
              <a:buNone/>
              <a:defRPr sz="1000">
                <a:latin typeface="Taviraj Light"/>
                <a:ea typeface="Taviraj Light"/>
                <a:cs typeface="Taviraj Light"/>
                <a:sym typeface="Taviraj Light"/>
              </a:defRPr>
            </a:lvl2pPr>
            <a:lvl3pPr indent="-228600" lvl="2" marL="1371600">
              <a:spcBef>
                <a:spcPts val="0"/>
              </a:spcBef>
              <a:spcAft>
                <a:spcPts val="0"/>
              </a:spcAft>
              <a:buNone/>
              <a:defRPr sz="1000">
                <a:latin typeface="Taviraj Light"/>
                <a:ea typeface="Taviraj Light"/>
                <a:cs typeface="Taviraj Light"/>
                <a:sym typeface="Taviraj Light"/>
              </a:defRPr>
            </a:lvl3pPr>
            <a:lvl4pPr indent="-228600" lvl="3" marL="1828800">
              <a:spcBef>
                <a:spcPts val="0"/>
              </a:spcBef>
              <a:spcAft>
                <a:spcPts val="0"/>
              </a:spcAft>
              <a:buNone/>
              <a:defRPr sz="1000">
                <a:latin typeface="Taviraj Light"/>
                <a:ea typeface="Taviraj Light"/>
                <a:cs typeface="Taviraj Light"/>
                <a:sym typeface="Taviraj Light"/>
              </a:defRPr>
            </a:lvl4pPr>
            <a:lvl5pPr indent="-228600" lvl="4" marL="2286000">
              <a:spcBef>
                <a:spcPts val="0"/>
              </a:spcBef>
              <a:spcAft>
                <a:spcPts val="0"/>
              </a:spcAft>
              <a:buNone/>
              <a:defRPr sz="1000">
                <a:latin typeface="Taviraj Light"/>
                <a:ea typeface="Taviraj Light"/>
                <a:cs typeface="Taviraj Light"/>
                <a:sym typeface="Taviraj Light"/>
              </a:defRPr>
            </a:lvl5pPr>
            <a:lvl6pPr indent="-228600" lvl="5" marL="2743200">
              <a:spcBef>
                <a:spcPts val="0"/>
              </a:spcBef>
              <a:spcAft>
                <a:spcPts val="0"/>
              </a:spcAft>
              <a:buNone/>
              <a:defRPr sz="1000">
                <a:latin typeface="Taviraj Light"/>
                <a:ea typeface="Taviraj Light"/>
                <a:cs typeface="Taviraj Light"/>
                <a:sym typeface="Taviraj Light"/>
              </a:defRPr>
            </a:lvl6pPr>
            <a:lvl7pPr indent="-228600" lvl="6" marL="3200400">
              <a:spcBef>
                <a:spcPts val="0"/>
              </a:spcBef>
              <a:spcAft>
                <a:spcPts val="0"/>
              </a:spcAft>
              <a:buNone/>
              <a:defRPr sz="1000">
                <a:latin typeface="Taviraj Light"/>
                <a:ea typeface="Taviraj Light"/>
                <a:cs typeface="Taviraj Light"/>
                <a:sym typeface="Taviraj Light"/>
              </a:defRPr>
            </a:lvl7pPr>
            <a:lvl8pPr indent="-228600" lvl="7" marL="3657600">
              <a:spcBef>
                <a:spcPts val="0"/>
              </a:spcBef>
              <a:spcAft>
                <a:spcPts val="0"/>
              </a:spcAft>
              <a:buNone/>
              <a:defRPr sz="1000">
                <a:latin typeface="Taviraj Light"/>
                <a:ea typeface="Taviraj Light"/>
                <a:cs typeface="Taviraj Light"/>
                <a:sym typeface="Taviraj Light"/>
              </a:defRPr>
            </a:lvl8pPr>
            <a:lvl9pPr indent="-228600" lvl="8" marL="4114800">
              <a:spcBef>
                <a:spcPts val="0"/>
              </a:spcBef>
              <a:spcAft>
                <a:spcPts val="0"/>
              </a:spcAft>
              <a:buNone/>
              <a:defRPr sz="1000">
                <a:latin typeface="Taviraj Light"/>
                <a:ea typeface="Taviraj Light"/>
                <a:cs typeface="Taviraj Light"/>
                <a:sym typeface="Taviraj Light"/>
              </a:defRPr>
            </a:lvl9pPr>
          </a:lstStyle>
          <a:p/>
        </p:txBody>
      </p:sp>
      <p:sp>
        <p:nvSpPr>
          <p:cNvPr id="379" name="Google Shape;379;p44"/>
          <p:cNvSpPr txBox="1"/>
          <p:nvPr>
            <p:ph idx="2" type="body"/>
          </p:nvPr>
        </p:nvSpPr>
        <p:spPr>
          <a:xfrm>
            <a:off x="223625" y="3332073"/>
            <a:ext cx="2585700" cy="1351800"/>
          </a:xfrm>
          <a:prstGeom prst="rect">
            <a:avLst/>
          </a:prstGeom>
        </p:spPr>
        <p:txBody>
          <a:bodyPr anchorCtr="0" anchor="t" bIns="91425" lIns="91425" spcFirstLastPara="1" rIns="91425" wrap="square" tIns="91425">
            <a:noAutofit/>
          </a:bodyPr>
          <a:lstStyle>
            <a:lvl1pPr indent="-228600" lvl="0" marL="457200">
              <a:lnSpc>
                <a:spcPct val="115000"/>
              </a:lnSpc>
              <a:spcBef>
                <a:spcPts val="0"/>
              </a:spcBef>
              <a:spcAft>
                <a:spcPts val="0"/>
              </a:spcAft>
              <a:buNone/>
              <a:defRPr sz="1000">
                <a:solidFill>
                  <a:schemeClr val="dk1"/>
                </a:solidFill>
              </a:defRPr>
            </a:lvl1pPr>
            <a:lvl2pPr indent="-228600" lvl="1" marL="914400">
              <a:lnSpc>
                <a:spcPct val="115000"/>
              </a:lnSpc>
              <a:spcBef>
                <a:spcPts val="0"/>
              </a:spcBef>
              <a:spcAft>
                <a:spcPts val="0"/>
              </a:spcAft>
              <a:buNone/>
              <a:defRPr sz="1000">
                <a:solidFill>
                  <a:schemeClr val="dk1"/>
                </a:solidFill>
              </a:defRPr>
            </a:lvl2pPr>
            <a:lvl3pPr indent="-228600" lvl="2" marL="1371600">
              <a:lnSpc>
                <a:spcPct val="115000"/>
              </a:lnSpc>
              <a:spcBef>
                <a:spcPts val="0"/>
              </a:spcBef>
              <a:spcAft>
                <a:spcPts val="0"/>
              </a:spcAft>
              <a:buNone/>
              <a:defRPr sz="1000">
                <a:solidFill>
                  <a:schemeClr val="dk1"/>
                </a:solidFill>
              </a:defRPr>
            </a:lvl3pPr>
            <a:lvl4pPr indent="-228600" lvl="3" marL="1828800">
              <a:lnSpc>
                <a:spcPct val="115000"/>
              </a:lnSpc>
              <a:spcBef>
                <a:spcPts val="0"/>
              </a:spcBef>
              <a:spcAft>
                <a:spcPts val="0"/>
              </a:spcAft>
              <a:buNone/>
              <a:defRPr sz="1000">
                <a:solidFill>
                  <a:schemeClr val="dk1"/>
                </a:solidFill>
              </a:defRPr>
            </a:lvl4pPr>
            <a:lvl5pPr indent="-228600" lvl="4" marL="2286000">
              <a:lnSpc>
                <a:spcPct val="115000"/>
              </a:lnSpc>
              <a:spcBef>
                <a:spcPts val="0"/>
              </a:spcBef>
              <a:spcAft>
                <a:spcPts val="0"/>
              </a:spcAft>
              <a:buNone/>
              <a:defRPr sz="1000">
                <a:solidFill>
                  <a:schemeClr val="dk1"/>
                </a:solidFill>
              </a:defRPr>
            </a:lvl5pPr>
            <a:lvl6pPr indent="-228600" lvl="5" marL="2743200">
              <a:lnSpc>
                <a:spcPct val="115000"/>
              </a:lnSpc>
              <a:spcBef>
                <a:spcPts val="0"/>
              </a:spcBef>
              <a:spcAft>
                <a:spcPts val="0"/>
              </a:spcAft>
              <a:buNone/>
              <a:defRPr sz="1000">
                <a:solidFill>
                  <a:schemeClr val="dk1"/>
                </a:solidFill>
              </a:defRPr>
            </a:lvl6pPr>
            <a:lvl7pPr indent="-228600" lvl="6" marL="3200400">
              <a:lnSpc>
                <a:spcPct val="115000"/>
              </a:lnSpc>
              <a:spcBef>
                <a:spcPts val="0"/>
              </a:spcBef>
              <a:spcAft>
                <a:spcPts val="0"/>
              </a:spcAft>
              <a:buNone/>
              <a:defRPr sz="1000">
                <a:solidFill>
                  <a:schemeClr val="dk1"/>
                </a:solidFill>
              </a:defRPr>
            </a:lvl7pPr>
            <a:lvl8pPr indent="-228600" lvl="7" marL="3657600">
              <a:lnSpc>
                <a:spcPct val="115000"/>
              </a:lnSpc>
              <a:spcBef>
                <a:spcPts val="0"/>
              </a:spcBef>
              <a:spcAft>
                <a:spcPts val="0"/>
              </a:spcAft>
              <a:buNone/>
              <a:defRPr sz="1000">
                <a:solidFill>
                  <a:schemeClr val="dk1"/>
                </a:solidFill>
              </a:defRPr>
            </a:lvl8pPr>
            <a:lvl9pPr indent="-228600" lvl="8" marL="4114800">
              <a:lnSpc>
                <a:spcPct val="115000"/>
              </a:lnSpc>
              <a:spcBef>
                <a:spcPts val="0"/>
              </a:spcBef>
              <a:spcAft>
                <a:spcPts val="0"/>
              </a:spcAft>
              <a:buNone/>
              <a:defRPr sz="1000">
                <a:solidFill>
                  <a:schemeClr val="dk1"/>
                </a:solidFill>
              </a:defRPr>
            </a:lvl9pPr>
          </a:lstStyle>
          <a:p/>
        </p:txBody>
      </p:sp>
      <p:sp>
        <p:nvSpPr>
          <p:cNvPr id="380" name="Google Shape;380;p44"/>
          <p:cNvSpPr txBox="1"/>
          <p:nvPr>
            <p:ph idx="3" type="body"/>
          </p:nvPr>
        </p:nvSpPr>
        <p:spPr>
          <a:xfrm>
            <a:off x="3233897" y="3334148"/>
            <a:ext cx="2585700" cy="1351800"/>
          </a:xfrm>
          <a:prstGeom prst="rect">
            <a:avLst/>
          </a:prstGeom>
        </p:spPr>
        <p:txBody>
          <a:bodyPr anchorCtr="0" anchor="t" bIns="91425" lIns="91425" spcFirstLastPara="1" rIns="91425" wrap="square" tIns="91425">
            <a:noAutofit/>
          </a:bodyPr>
          <a:lstStyle>
            <a:lvl1pPr indent="-228600" lvl="0" marL="457200">
              <a:lnSpc>
                <a:spcPct val="115000"/>
              </a:lnSpc>
              <a:spcBef>
                <a:spcPts val="0"/>
              </a:spcBef>
              <a:spcAft>
                <a:spcPts val="0"/>
              </a:spcAft>
              <a:buNone/>
              <a:defRPr sz="1000">
                <a:solidFill>
                  <a:schemeClr val="dk1"/>
                </a:solidFill>
              </a:defRPr>
            </a:lvl1pPr>
            <a:lvl2pPr indent="-228600" lvl="1" marL="914400">
              <a:lnSpc>
                <a:spcPct val="115000"/>
              </a:lnSpc>
              <a:spcBef>
                <a:spcPts val="0"/>
              </a:spcBef>
              <a:spcAft>
                <a:spcPts val="0"/>
              </a:spcAft>
              <a:buNone/>
              <a:defRPr sz="1000">
                <a:solidFill>
                  <a:schemeClr val="dk1"/>
                </a:solidFill>
              </a:defRPr>
            </a:lvl2pPr>
            <a:lvl3pPr indent="-228600" lvl="2" marL="1371600">
              <a:lnSpc>
                <a:spcPct val="115000"/>
              </a:lnSpc>
              <a:spcBef>
                <a:spcPts val="0"/>
              </a:spcBef>
              <a:spcAft>
                <a:spcPts val="0"/>
              </a:spcAft>
              <a:buNone/>
              <a:defRPr sz="1000">
                <a:solidFill>
                  <a:schemeClr val="dk1"/>
                </a:solidFill>
              </a:defRPr>
            </a:lvl3pPr>
            <a:lvl4pPr indent="-228600" lvl="3" marL="1828800">
              <a:lnSpc>
                <a:spcPct val="115000"/>
              </a:lnSpc>
              <a:spcBef>
                <a:spcPts val="0"/>
              </a:spcBef>
              <a:spcAft>
                <a:spcPts val="0"/>
              </a:spcAft>
              <a:buNone/>
              <a:defRPr sz="1000">
                <a:solidFill>
                  <a:schemeClr val="dk1"/>
                </a:solidFill>
              </a:defRPr>
            </a:lvl4pPr>
            <a:lvl5pPr indent="-228600" lvl="4" marL="2286000">
              <a:lnSpc>
                <a:spcPct val="115000"/>
              </a:lnSpc>
              <a:spcBef>
                <a:spcPts val="0"/>
              </a:spcBef>
              <a:spcAft>
                <a:spcPts val="0"/>
              </a:spcAft>
              <a:buNone/>
              <a:defRPr sz="1000">
                <a:solidFill>
                  <a:schemeClr val="dk1"/>
                </a:solidFill>
              </a:defRPr>
            </a:lvl5pPr>
            <a:lvl6pPr indent="-228600" lvl="5" marL="2743200">
              <a:lnSpc>
                <a:spcPct val="115000"/>
              </a:lnSpc>
              <a:spcBef>
                <a:spcPts val="0"/>
              </a:spcBef>
              <a:spcAft>
                <a:spcPts val="0"/>
              </a:spcAft>
              <a:buNone/>
              <a:defRPr sz="1000">
                <a:solidFill>
                  <a:schemeClr val="dk1"/>
                </a:solidFill>
              </a:defRPr>
            </a:lvl6pPr>
            <a:lvl7pPr indent="-228600" lvl="6" marL="3200400">
              <a:lnSpc>
                <a:spcPct val="115000"/>
              </a:lnSpc>
              <a:spcBef>
                <a:spcPts val="0"/>
              </a:spcBef>
              <a:spcAft>
                <a:spcPts val="0"/>
              </a:spcAft>
              <a:buNone/>
              <a:defRPr sz="1000">
                <a:solidFill>
                  <a:schemeClr val="dk1"/>
                </a:solidFill>
              </a:defRPr>
            </a:lvl7pPr>
            <a:lvl8pPr indent="-228600" lvl="7" marL="3657600">
              <a:lnSpc>
                <a:spcPct val="115000"/>
              </a:lnSpc>
              <a:spcBef>
                <a:spcPts val="0"/>
              </a:spcBef>
              <a:spcAft>
                <a:spcPts val="0"/>
              </a:spcAft>
              <a:buNone/>
              <a:defRPr sz="1000">
                <a:solidFill>
                  <a:schemeClr val="dk1"/>
                </a:solidFill>
              </a:defRPr>
            </a:lvl8pPr>
            <a:lvl9pPr indent="-228600" lvl="8" marL="4114800">
              <a:lnSpc>
                <a:spcPct val="115000"/>
              </a:lnSpc>
              <a:spcBef>
                <a:spcPts val="0"/>
              </a:spcBef>
              <a:spcAft>
                <a:spcPts val="0"/>
              </a:spcAft>
              <a:buNone/>
              <a:defRPr sz="1000">
                <a:solidFill>
                  <a:schemeClr val="dk1"/>
                </a:solidFill>
              </a:defRPr>
            </a:lvl9pPr>
          </a:lstStyle>
          <a:p/>
        </p:txBody>
      </p:sp>
      <p:sp>
        <p:nvSpPr>
          <p:cNvPr id="381" name="Google Shape;381;p44"/>
          <p:cNvSpPr txBox="1"/>
          <p:nvPr>
            <p:ph idx="4" type="body"/>
          </p:nvPr>
        </p:nvSpPr>
        <p:spPr>
          <a:xfrm>
            <a:off x="6244169" y="3334148"/>
            <a:ext cx="2585700" cy="1351800"/>
          </a:xfrm>
          <a:prstGeom prst="rect">
            <a:avLst/>
          </a:prstGeom>
        </p:spPr>
        <p:txBody>
          <a:bodyPr anchorCtr="0" anchor="t" bIns="91425" lIns="91425" spcFirstLastPara="1" rIns="91425" wrap="square" tIns="91425">
            <a:noAutofit/>
          </a:bodyPr>
          <a:lstStyle>
            <a:lvl1pPr indent="-228600" lvl="0" marL="457200">
              <a:lnSpc>
                <a:spcPct val="115000"/>
              </a:lnSpc>
              <a:spcBef>
                <a:spcPts val="0"/>
              </a:spcBef>
              <a:spcAft>
                <a:spcPts val="0"/>
              </a:spcAft>
              <a:buNone/>
              <a:defRPr sz="1000">
                <a:solidFill>
                  <a:schemeClr val="dk1"/>
                </a:solidFill>
              </a:defRPr>
            </a:lvl1pPr>
            <a:lvl2pPr indent="-228600" lvl="1" marL="914400">
              <a:lnSpc>
                <a:spcPct val="115000"/>
              </a:lnSpc>
              <a:spcBef>
                <a:spcPts val="0"/>
              </a:spcBef>
              <a:spcAft>
                <a:spcPts val="0"/>
              </a:spcAft>
              <a:buNone/>
              <a:defRPr sz="1000">
                <a:solidFill>
                  <a:schemeClr val="dk1"/>
                </a:solidFill>
              </a:defRPr>
            </a:lvl2pPr>
            <a:lvl3pPr indent="-228600" lvl="2" marL="1371600">
              <a:lnSpc>
                <a:spcPct val="115000"/>
              </a:lnSpc>
              <a:spcBef>
                <a:spcPts val="0"/>
              </a:spcBef>
              <a:spcAft>
                <a:spcPts val="0"/>
              </a:spcAft>
              <a:buNone/>
              <a:defRPr sz="1000">
                <a:solidFill>
                  <a:schemeClr val="dk1"/>
                </a:solidFill>
              </a:defRPr>
            </a:lvl3pPr>
            <a:lvl4pPr indent="-228600" lvl="3" marL="1828800">
              <a:lnSpc>
                <a:spcPct val="115000"/>
              </a:lnSpc>
              <a:spcBef>
                <a:spcPts val="0"/>
              </a:spcBef>
              <a:spcAft>
                <a:spcPts val="0"/>
              </a:spcAft>
              <a:buNone/>
              <a:defRPr sz="1000">
                <a:solidFill>
                  <a:schemeClr val="dk1"/>
                </a:solidFill>
              </a:defRPr>
            </a:lvl4pPr>
            <a:lvl5pPr indent="-228600" lvl="4" marL="2286000">
              <a:lnSpc>
                <a:spcPct val="115000"/>
              </a:lnSpc>
              <a:spcBef>
                <a:spcPts val="0"/>
              </a:spcBef>
              <a:spcAft>
                <a:spcPts val="0"/>
              </a:spcAft>
              <a:buNone/>
              <a:defRPr sz="1000">
                <a:solidFill>
                  <a:schemeClr val="dk1"/>
                </a:solidFill>
              </a:defRPr>
            </a:lvl5pPr>
            <a:lvl6pPr indent="-228600" lvl="5" marL="2743200">
              <a:lnSpc>
                <a:spcPct val="115000"/>
              </a:lnSpc>
              <a:spcBef>
                <a:spcPts val="0"/>
              </a:spcBef>
              <a:spcAft>
                <a:spcPts val="0"/>
              </a:spcAft>
              <a:buNone/>
              <a:defRPr sz="1000">
                <a:solidFill>
                  <a:schemeClr val="dk1"/>
                </a:solidFill>
              </a:defRPr>
            </a:lvl6pPr>
            <a:lvl7pPr indent="-228600" lvl="6" marL="3200400">
              <a:lnSpc>
                <a:spcPct val="115000"/>
              </a:lnSpc>
              <a:spcBef>
                <a:spcPts val="0"/>
              </a:spcBef>
              <a:spcAft>
                <a:spcPts val="0"/>
              </a:spcAft>
              <a:buNone/>
              <a:defRPr sz="1000">
                <a:solidFill>
                  <a:schemeClr val="dk1"/>
                </a:solidFill>
              </a:defRPr>
            </a:lvl7pPr>
            <a:lvl8pPr indent="-228600" lvl="7" marL="3657600">
              <a:lnSpc>
                <a:spcPct val="115000"/>
              </a:lnSpc>
              <a:spcBef>
                <a:spcPts val="0"/>
              </a:spcBef>
              <a:spcAft>
                <a:spcPts val="0"/>
              </a:spcAft>
              <a:buNone/>
              <a:defRPr sz="1000">
                <a:solidFill>
                  <a:schemeClr val="dk1"/>
                </a:solidFill>
              </a:defRPr>
            </a:lvl8pPr>
            <a:lvl9pPr indent="-228600" lvl="8" marL="4114800">
              <a:lnSpc>
                <a:spcPct val="115000"/>
              </a:lnSpc>
              <a:spcBef>
                <a:spcPts val="0"/>
              </a:spcBef>
              <a:spcAft>
                <a:spcPts val="0"/>
              </a:spcAft>
              <a:buNone/>
              <a:defRPr sz="1000">
                <a:solidFill>
                  <a:schemeClr val="dk1"/>
                </a:solidFill>
              </a:defRPr>
            </a:lvl9pPr>
          </a:lstStyle>
          <a:p/>
        </p:txBody>
      </p:sp>
      <p:sp>
        <p:nvSpPr>
          <p:cNvPr id="382" name="Google Shape;382;p44"/>
          <p:cNvSpPr txBox="1"/>
          <p:nvPr>
            <p:ph idx="5" type="subTitle"/>
          </p:nvPr>
        </p:nvSpPr>
        <p:spPr>
          <a:xfrm>
            <a:off x="3236376" y="2963675"/>
            <a:ext cx="4308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p:txBody>
      </p:sp>
      <p:sp>
        <p:nvSpPr>
          <p:cNvPr id="383" name="Google Shape;383;p44"/>
          <p:cNvSpPr txBox="1"/>
          <p:nvPr>
            <p:ph idx="6" type="subTitle"/>
          </p:nvPr>
        </p:nvSpPr>
        <p:spPr>
          <a:xfrm>
            <a:off x="3667188" y="2963675"/>
            <a:ext cx="2154900" cy="3231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p:txBody>
      </p:sp>
      <p:sp>
        <p:nvSpPr>
          <p:cNvPr id="384" name="Google Shape;384;p44"/>
          <p:cNvSpPr txBox="1"/>
          <p:nvPr>
            <p:ph idx="7" type="subTitle"/>
          </p:nvPr>
        </p:nvSpPr>
        <p:spPr>
          <a:xfrm>
            <a:off x="6244169" y="2963675"/>
            <a:ext cx="4308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p:txBody>
      </p:sp>
      <p:sp>
        <p:nvSpPr>
          <p:cNvPr id="385" name="Google Shape;385;p44"/>
          <p:cNvSpPr txBox="1"/>
          <p:nvPr>
            <p:ph idx="8" type="subTitle"/>
          </p:nvPr>
        </p:nvSpPr>
        <p:spPr>
          <a:xfrm>
            <a:off x="6674981" y="2963675"/>
            <a:ext cx="2154900" cy="3231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p:txBody>
      </p:sp>
      <p:sp>
        <p:nvSpPr>
          <p:cNvPr id="386" name="Google Shape;386;p44"/>
          <p:cNvSpPr/>
          <p:nvPr>
            <p:ph idx="9" type="pic"/>
          </p:nvPr>
        </p:nvSpPr>
        <p:spPr>
          <a:xfrm>
            <a:off x="5477150" y="455550"/>
            <a:ext cx="3346800" cy="2116200"/>
          </a:xfrm>
          <a:prstGeom prst="rect">
            <a:avLst/>
          </a:prstGeom>
          <a:noFill/>
          <a:ln>
            <a:noFill/>
          </a:ln>
        </p:spPr>
      </p:sp>
      <p:sp>
        <p:nvSpPr>
          <p:cNvPr id="387" name="Google Shape;387;p44"/>
          <p:cNvSpPr txBox="1"/>
          <p:nvPr>
            <p:ph idx="13" type="subTitle"/>
          </p:nvPr>
        </p:nvSpPr>
        <p:spPr>
          <a:xfrm>
            <a:off x="223625" y="2963675"/>
            <a:ext cx="4308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p:txBody>
      </p:sp>
      <p:sp>
        <p:nvSpPr>
          <p:cNvPr id="388" name="Google Shape;388;p44"/>
          <p:cNvSpPr txBox="1"/>
          <p:nvPr>
            <p:ph idx="14" type="subTitle"/>
          </p:nvPr>
        </p:nvSpPr>
        <p:spPr>
          <a:xfrm>
            <a:off x="654425" y="2963675"/>
            <a:ext cx="2154900" cy="3231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p:txBody>
      </p:sp>
      <p:sp>
        <p:nvSpPr>
          <p:cNvPr id="389" name="Google Shape;389;p44"/>
          <p:cNvSpPr txBox="1"/>
          <p:nvPr>
            <p:ph idx="15"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p:txBody>
      </p:sp>
      <p:sp>
        <p:nvSpPr>
          <p:cNvPr id="390" name="Google Shape;390;p44"/>
          <p:cNvSpPr txBox="1"/>
          <p:nvPr>
            <p:ph idx="16"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p:txBody>
      </p:sp>
    </p:spTree>
  </p:cSld>
  <p:clrMapOvr>
    <a:masterClrMapping/>
  </p:clrMapOvr>
  <p:extLst>
    <p:ext uri="{DCECCB84-F9BA-43D5-87BE-67443E8EF086}">
      <p15:sldGuideLst>
        <p15:guide id="1" pos="2037">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slide">
  <p:cSld name="BLANK_1_1_1_1_2_3">
    <p:spTree>
      <p:nvGrpSpPr>
        <p:cNvPr id="391" name="Shape 391"/>
        <p:cNvGrpSpPr/>
        <p:nvPr/>
      </p:nvGrpSpPr>
      <p:grpSpPr>
        <a:xfrm>
          <a:off x="0" y="0"/>
          <a:ext cx="0" cy="0"/>
          <a:chOff x="0" y="0"/>
          <a:chExt cx="0" cy="0"/>
        </a:xfrm>
      </p:grpSpPr>
      <p:sp>
        <p:nvSpPr>
          <p:cNvPr id="392" name="Google Shape;392;p45"/>
          <p:cNvSpPr txBox="1"/>
          <p:nvPr>
            <p:ph type="title"/>
          </p:nvPr>
        </p:nvSpPr>
        <p:spPr>
          <a:xfrm>
            <a:off x="228650" y="320200"/>
            <a:ext cx="1728000" cy="1066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000"/>
              <a:buFont typeface="Taviraj"/>
              <a:buNone/>
              <a:defRPr>
                <a:solidFill>
                  <a:schemeClr val="dk1"/>
                </a:solidFill>
                <a:latin typeface="Taviraj"/>
                <a:ea typeface="Taviraj"/>
                <a:cs typeface="Taviraj"/>
                <a:sym typeface="Taviraj"/>
              </a:defRPr>
            </a:lvl1pPr>
            <a:lvl2pPr lvl="1">
              <a:spcBef>
                <a:spcPts val="0"/>
              </a:spcBef>
              <a:spcAft>
                <a:spcPts val="0"/>
              </a:spcAft>
              <a:buClr>
                <a:schemeClr val="dk1"/>
              </a:buClr>
              <a:buSzPts val="3000"/>
              <a:buFont typeface="Taviraj"/>
              <a:buNone/>
              <a:defRPr>
                <a:solidFill>
                  <a:schemeClr val="dk1"/>
                </a:solidFill>
              </a:defRPr>
            </a:lvl2pPr>
            <a:lvl3pPr lvl="2">
              <a:spcBef>
                <a:spcPts val="0"/>
              </a:spcBef>
              <a:spcAft>
                <a:spcPts val="0"/>
              </a:spcAft>
              <a:buClr>
                <a:schemeClr val="dk1"/>
              </a:buClr>
              <a:buSzPts val="3000"/>
              <a:buFont typeface="Taviraj"/>
              <a:buNone/>
              <a:defRPr>
                <a:solidFill>
                  <a:schemeClr val="dk1"/>
                </a:solidFill>
              </a:defRPr>
            </a:lvl3pPr>
            <a:lvl4pPr lvl="3">
              <a:spcBef>
                <a:spcPts val="0"/>
              </a:spcBef>
              <a:spcAft>
                <a:spcPts val="0"/>
              </a:spcAft>
              <a:buClr>
                <a:schemeClr val="dk1"/>
              </a:buClr>
              <a:buSzPts val="3000"/>
              <a:buFont typeface="Taviraj"/>
              <a:buNone/>
              <a:defRPr>
                <a:solidFill>
                  <a:schemeClr val="dk1"/>
                </a:solidFill>
              </a:defRPr>
            </a:lvl4pPr>
            <a:lvl5pPr lvl="4">
              <a:spcBef>
                <a:spcPts val="0"/>
              </a:spcBef>
              <a:spcAft>
                <a:spcPts val="0"/>
              </a:spcAft>
              <a:buClr>
                <a:schemeClr val="dk1"/>
              </a:buClr>
              <a:buSzPts val="3000"/>
              <a:buFont typeface="Taviraj"/>
              <a:buNone/>
              <a:defRPr>
                <a:solidFill>
                  <a:schemeClr val="dk1"/>
                </a:solidFill>
              </a:defRPr>
            </a:lvl5pPr>
            <a:lvl6pPr lvl="5">
              <a:spcBef>
                <a:spcPts val="0"/>
              </a:spcBef>
              <a:spcAft>
                <a:spcPts val="0"/>
              </a:spcAft>
              <a:buClr>
                <a:schemeClr val="dk1"/>
              </a:buClr>
              <a:buSzPts val="3000"/>
              <a:buFont typeface="Taviraj"/>
              <a:buNone/>
              <a:defRPr>
                <a:solidFill>
                  <a:schemeClr val="dk1"/>
                </a:solidFill>
              </a:defRPr>
            </a:lvl6pPr>
            <a:lvl7pPr lvl="6">
              <a:spcBef>
                <a:spcPts val="0"/>
              </a:spcBef>
              <a:spcAft>
                <a:spcPts val="0"/>
              </a:spcAft>
              <a:buClr>
                <a:schemeClr val="dk1"/>
              </a:buClr>
              <a:buSzPts val="3000"/>
              <a:buFont typeface="Taviraj"/>
              <a:buNone/>
              <a:defRPr>
                <a:solidFill>
                  <a:schemeClr val="dk1"/>
                </a:solidFill>
              </a:defRPr>
            </a:lvl7pPr>
            <a:lvl8pPr lvl="7">
              <a:spcBef>
                <a:spcPts val="0"/>
              </a:spcBef>
              <a:spcAft>
                <a:spcPts val="0"/>
              </a:spcAft>
              <a:buClr>
                <a:schemeClr val="dk1"/>
              </a:buClr>
              <a:buSzPts val="3000"/>
              <a:buFont typeface="Taviraj"/>
              <a:buNone/>
              <a:defRPr>
                <a:solidFill>
                  <a:schemeClr val="dk1"/>
                </a:solidFill>
              </a:defRPr>
            </a:lvl8pPr>
            <a:lvl9pPr lvl="8">
              <a:spcBef>
                <a:spcPts val="0"/>
              </a:spcBef>
              <a:spcAft>
                <a:spcPts val="0"/>
              </a:spcAft>
              <a:buClr>
                <a:schemeClr val="dk1"/>
              </a:buClr>
              <a:buSzPts val="3000"/>
              <a:buFont typeface="Taviraj"/>
              <a:buNone/>
              <a:defRPr>
                <a:solidFill>
                  <a:schemeClr val="dk1"/>
                </a:solidFill>
              </a:defRPr>
            </a:lvl9pPr>
          </a:lstStyle>
          <a:p/>
        </p:txBody>
      </p:sp>
      <p:sp>
        <p:nvSpPr>
          <p:cNvPr id="393" name="Google Shape;393;p45"/>
          <p:cNvSpPr/>
          <p:nvPr>
            <p:ph idx="2" type="pic"/>
          </p:nvPr>
        </p:nvSpPr>
        <p:spPr>
          <a:xfrm>
            <a:off x="320100" y="2576275"/>
            <a:ext cx="2493600" cy="2112000"/>
          </a:xfrm>
          <a:prstGeom prst="rect">
            <a:avLst/>
          </a:prstGeom>
          <a:noFill/>
          <a:ln>
            <a:noFill/>
          </a:ln>
        </p:spPr>
      </p:sp>
      <p:sp>
        <p:nvSpPr>
          <p:cNvPr id="394" name="Google Shape;394;p45"/>
          <p:cNvSpPr txBox="1"/>
          <p:nvPr>
            <p:ph idx="1" type="subTitle"/>
          </p:nvPr>
        </p:nvSpPr>
        <p:spPr>
          <a:xfrm>
            <a:off x="4138875" y="533400"/>
            <a:ext cx="2722800" cy="202800"/>
          </a:xfrm>
          <a:prstGeom prst="rect">
            <a:avLst/>
          </a:prstGeom>
        </p:spPr>
        <p:txBody>
          <a:bodyPr anchorCtr="0" anchor="t" bIns="0" lIns="0" spcFirstLastPara="1" rIns="0" wrap="square" tIns="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p:txBody>
      </p:sp>
      <p:sp>
        <p:nvSpPr>
          <p:cNvPr id="395" name="Google Shape;395;p45"/>
          <p:cNvSpPr txBox="1"/>
          <p:nvPr>
            <p:ph idx="3" type="body"/>
          </p:nvPr>
        </p:nvSpPr>
        <p:spPr>
          <a:xfrm>
            <a:off x="4143075" y="762000"/>
            <a:ext cx="3342600" cy="848700"/>
          </a:xfrm>
          <a:prstGeom prst="rect">
            <a:avLst/>
          </a:prstGeom>
        </p:spPr>
        <p:txBody>
          <a:bodyPr anchorCtr="0" anchor="t" bIns="91425" lIns="0" spcFirstLastPara="1" rIns="0" wrap="square" tIns="91425">
            <a:noAutofit/>
          </a:bodyPr>
          <a:lstStyle>
            <a:lvl1pPr indent="-228600" lvl="0" marL="457200">
              <a:lnSpc>
                <a:spcPct val="115000"/>
              </a:lnSpc>
              <a:spcBef>
                <a:spcPts val="0"/>
              </a:spcBef>
              <a:spcAft>
                <a:spcPts val="0"/>
              </a:spcAft>
              <a:buNone/>
              <a:defRPr sz="1200">
                <a:solidFill>
                  <a:schemeClr val="dk1"/>
                </a:solidFill>
              </a:defRPr>
            </a:lvl1pPr>
            <a:lvl2pPr indent="-228600" lvl="1" marL="914400">
              <a:lnSpc>
                <a:spcPct val="115000"/>
              </a:lnSpc>
              <a:spcBef>
                <a:spcPts val="0"/>
              </a:spcBef>
              <a:spcAft>
                <a:spcPts val="0"/>
              </a:spcAft>
              <a:buNone/>
              <a:defRPr sz="1200">
                <a:solidFill>
                  <a:schemeClr val="dk1"/>
                </a:solidFill>
              </a:defRPr>
            </a:lvl2pPr>
            <a:lvl3pPr indent="-228600" lvl="2" marL="1371600">
              <a:lnSpc>
                <a:spcPct val="115000"/>
              </a:lnSpc>
              <a:spcBef>
                <a:spcPts val="0"/>
              </a:spcBef>
              <a:spcAft>
                <a:spcPts val="0"/>
              </a:spcAft>
              <a:buNone/>
              <a:defRPr sz="1200">
                <a:solidFill>
                  <a:schemeClr val="dk1"/>
                </a:solidFill>
              </a:defRPr>
            </a:lvl3pPr>
            <a:lvl4pPr indent="-228600" lvl="3" marL="1828800">
              <a:lnSpc>
                <a:spcPct val="115000"/>
              </a:lnSpc>
              <a:spcBef>
                <a:spcPts val="0"/>
              </a:spcBef>
              <a:spcAft>
                <a:spcPts val="0"/>
              </a:spcAft>
              <a:buNone/>
              <a:defRPr sz="1200">
                <a:solidFill>
                  <a:schemeClr val="dk1"/>
                </a:solidFill>
              </a:defRPr>
            </a:lvl4pPr>
            <a:lvl5pPr indent="-228600" lvl="4" marL="2286000">
              <a:lnSpc>
                <a:spcPct val="115000"/>
              </a:lnSpc>
              <a:spcBef>
                <a:spcPts val="0"/>
              </a:spcBef>
              <a:spcAft>
                <a:spcPts val="0"/>
              </a:spcAft>
              <a:buNone/>
              <a:defRPr sz="1200">
                <a:solidFill>
                  <a:schemeClr val="dk1"/>
                </a:solidFill>
              </a:defRPr>
            </a:lvl5pPr>
            <a:lvl6pPr indent="-228600" lvl="5" marL="2743200">
              <a:lnSpc>
                <a:spcPct val="115000"/>
              </a:lnSpc>
              <a:spcBef>
                <a:spcPts val="0"/>
              </a:spcBef>
              <a:spcAft>
                <a:spcPts val="0"/>
              </a:spcAft>
              <a:buNone/>
              <a:defRPr sz="1200">
                <a:solidFill>
                  <a:schemeClr val="dk1"/>
                </a:solidFill>
              </a:defRPr>
            </a:lvl6pPr>
            <a:lvl7pPr indent="-228600" lvl="6" marL="3200400">
              <a:lnSpc>
                <a:spcPct val="115000"/>
              </a:lnSpc>
              <a:spcBef>
                <a:spcPts val="0"/>
              </a:spcBef>
              <a:spcAft>
                <a:spcPts val="0"/>
              </a:spcAft>
              <a:buNone/>
              <a:defRPr sz="1200">
                <a:solidFill>
                  <a:schemeClr val="dk1"/>
                </a:solidFill>
              </a:defRPr>
            </a:lvl7pPr>
            <a:lvl8pPr indent="-228600" lvl="7" marL="3657600">
              <a:lnSpc>
                <a:spcPct val="115000"/>
              </a:lnSpc>
              <a:spcBef>
                <a:spcPts val="0"/>
              </a:spcBef>
              <a:spcAft>
                <a:spcPts val="0"/>
              </a:spcAft>
              <a:buNone/>
              <a:defRPr sz="1200">
                <a:solidFill>
                  <a:schemeClr val="dk1"/>
                </a:solidFill>
              </a:defRPr>
            </a:lvl8pPr>
            <a:lvl9pPr indent="-228600" lvl="8" marL="4114800">
              <a:lnSpc>
                <a:spcPct val="115000"/>
              </a:lnSpc>
              <a:spcBef>
                <a:spcPts val="0"/>
              </a:spcBef>
              <a:spcAft>
                <a:spcPts val="0"/>
              </a:spcAft>
              <a:buNone/>
              <a:defRPr sz="1200">
                <a:solidFill>
                  <a:schemeClr val="dk1"/>
                </a:solidFill>
              </a:defRPr>
            </a:lvl9pPr>
          </a:lstStyle>
          <a:p/>
        </p:txBody>
      </p:sp>
      <p:sp>
        <p:nvSpPr>
          <p:cNvPr id="396" name="Google Shape;396;p45"/>
          <p:cNvSpPr txBox="1"/>
          <p:nvPr>
            <p:ph idx="4" type="subTitle"/>
          </p:nvPr>
        </p:nvSpPr>
        <p:spPr>
          <a:xfrm>
            <a:off x="3757500" y="533400"/>
            <a:ext cx="354300" cy="202800"/>
          </a:xfrm>
          <a:prstGeom prst="rect">
            <a:avLst/>
          </a:prstGeom>
        </p:spPr>
        <p:txBody>
          <a:bodyPr anchorCtr="0" anchor="t" bIns="0" lIns="0" spcFirstLastPara="1" rIns="0" wrap="square" tIns="0">
            <a:spAutoFit/>
          </a:bodyPr>
          <a:lstStyle>
            <a:lvl1pPr lvl="0">
              <a:lnSpc>
                <a:spcPct val="115000"/>
              </a:lnSpc>
              <a:spcBef>
                <a:spcPts val="0"/>
              </a:spcBef>
              <a:spcAft>
                <a:spcPts val="0"/>
              </a:spcAft>
              <a:buNone/>
              <a:defRPr b="1" sz="1200">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p:txBody>
      </p:sp>
      <p:sp>
        <p:nvSpPr>
          <p:cNvPr id="397" name="Google Shape;397;p45"/>
          <p:cNvSpPr txBox="1"/>
          <p:nvPr>
            <p:ph idx="5"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p:txBody>
      </p:sp>
      <p:sp>
        <p:nvSpPr>
          <p:cNvPr id="398" name="Google Shape;398;p45"/>
          <p:cNvSpPr txBox="1"/>
          <p:nvPr>
            <p:ph idx="6"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p:txBody>
      </p:sp>
      <p:sp>
        <p:nvSpPr>
          <p:cNvPr id="399" name="Google Shape;399;p45"/>
          <p:cNvSpPr txBox="1"/>
          <p:nvPr>
            <p:ph idx="7" type="subTitle"/>
          </p:nvPr>
        </p:nvSpPr>
        <p:spPr>
          <a:xfrm>
            <a:off x="4139063" y="1972650"/>
            <a:ext cx="2722800" cy="202800"/>
          </a:xfrm>
          <a:prstGeom prst="rect">
            <a:avLst/>
          </a:prstGeom>
        </p:spPr>
        <p:txBody>
          <a:bodyPr anchorCtr="0" anchor="t" bIns="0" lIns="0" spcFirstLastPara="1" rIns="0" wrap="square" tIns="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p:txBody>
      </p:sp>
      <p:sp>
        <p:nvSpPr>
          <p:cNvPr id="400" name="Google Shape;400;p45"/>
          <p:cNvSpPr txBox="1"/>
          <p:nvPr>
            <p:ph idx="8" type="body"/>
          </p:nvPr>
        </p:nvSpPr>
        <p:spPr>
          <a:xfrm>
            <a:off x="4143263" y="2201250"/>
            <a:ext cx="3342600" cy="848700"/>
          </a:xfrm>
          <a:prstGeom prst="rect">
            <a:avLst/>
          </a:prstGeom>
        </p:spPr>
        <p:txBody>
          <a:bodyPr anchorCtr="0" anchor="t" bIns="91425" lIns="0" spcFirstLastPara="1" rIns="0" wrap="square" tIns="91425">
            <a:noAutofit/>
          </a:bodyPr>
          <a:lstStyle>
            <a:lvl1pPr indent="-228600" lvl="0" marL="457200">
              <a:lnSpc>
                <a:spcPct val="115000"/>
              </a:lnSpc>
              <a:spcBef>
                <a:spcPts val="0"/>
              </a:spcBef>
              <a:spcAft>
                <a:spcPts val="0"/>
              </a:spcAft>
              <a:buNone/>
              <a:defRPr sz="1200">
                <a:solidFill>
                  <a:schemeClr val="dk1"/>
                </a:solidFill>
              </a:defRPr>
            </a:lvl1pPr>
            <a:lvl2pPr indent="-228600" lvl="1" marL="914400">
              <a:lnSpc>
                <a:spcPct val="115000"/>
              </a:lnSpc>
              <a:spcBef>
                <a:spcPts val="0"/>
              </a:spcBef>
              <a:spcAft>
                <a:spcPts val="0"/>
              </a:spcAft>
              <a:buNone/>
              <a:defRPr sz="1200">
                <a:solidFill>
                  <a:schemeClr val="dk1"/>
                </a:solidFill>
              </a:defRPr>
            </a:lvl2pPr>
            <a:lvl3pPr indent="-228600" lvl="2" marL="1371600">
              <a:lnSpc>
                <a:spcPct val="115000"/>
              </a:lnSpc>
              <a:spcBef>
                <a:spcPts val="0"/>
              </a:spcBef>
              <a:spcAft>
                <a:spcPts val="0"/>
              </a:spcAft>
              <a:buNone/>
              <a:defRPr sz="1200">
                <a:solidFill>
                  <a:schemeClr val="dk1"/>
                </a:solidFill>
              </a:defRPr>
            </a:lvl3pPr>
            <a:lvl4pPr indent="-228600" lvl="3" marL="1828800">
              <a:lnSpc>
                <a:spcPct val="115000"/>
              </a:lnSpc>
              <a:spcBef>
                <a:spcPts val="0"/>
              </a:spcBef>
              <a:spcAft>
                <a:spcPts val="0"/>
              </a:spcAft>
              <a:buNone/>
              <a:defRPr sz="1200">
                <a:solidFill>
                  <a:schemeClr val="dk1"/>
                </a:solidFill>
              </a:defRPr>
            </a:lvl4pPr>
            <a:lvl5pPr indent="-228600" lvl="4" marL="2286000">
              <a:lnSpc>
                <a:spcPct val="115000"/>
              </a:lnSpc>
              <a:spcBef>
                <a:spcPts val="0"/>
              </a:spcBef>
              <a:spcAft>
                <a:spcPts val="0"/>
              </a:spcAft>
              <a:buNone/>
              <a:defRPr sz="1200">
                <a:solidFill>
                  <a:schemeClr val="dk1"/>
                </a:solidFill>
              </a:defRPr>
            </a:lvl5pPr>
            <a:lvl6pPr indent="-228600" lvl="5" marL="2743200">
              <a:lnSpc>
                <a:spcPct val="115000"/>
              </a:lnSpc>
              <a:spcBef>
                <a:spcPts val="0"/>
              </a:spcBef>
              <a:spcAft>
                <a:spcPts val="0"/>
              </a:spcAft>
              <a:buNone/>
              <a:defRPr sz="1200">
                <a:solidFill>
                  <a:schemeClr val="dk1"/>
                </a:solidFill>
              </a:defRPr>
            </a:lvl6pPr>
            <a:lvl7pPr indent="-228600" lvl="6" marL="3200400">
              <a:lnSpc>
                <a:spcPct val="115000"/>
              </a:lnSpc>
              <a:spcBef>
                <a:spcPts val="0"/>
              </a:spcBef>
              <a:spcAft>
                <a:spcPts val="0"/>
              </a:spcAft>
              <a:buNone/>
              <a:defRPr sz="1200">
                <a:solidFill>
                  <a:schemeClr val="dk1"/>
                </a:solidFill>
              </a:defRPr>
            </a:lvl7pPr>
            <a:lvl8pPr indent="-228600" lvl="7" marL="3657600">
              <a:lnSpc>
                <a:spcPct val="115000"/>
              </a:lnSpc>
              <a:spcBef>
                <a:spcPts val="0"/>
              </a:spcBef>
              <a:spcAft>
                <a:spcPts val="0"/>
              </a:spcAft>
              <a:buNone/>
              <a:defRPr sz="1200">
                <a:solidFill>
                  <a:schemeClr val="dk1"/>
                </a:solidFill>
              </a:defRPr>
            </a:lvl8pPr>
            <a:lvl9pPr indent="-228600" lvl="8" marL="4114800">
              <a:lnSpc>
                <a:spcPct val="115000"/>
              </a:lnSpc>
              <a:spcBef>
                <a:spcPts val="0"/>
              </a:spcBef>
              <a:spcAft>
                <a:spcPts val="0"/>
              </a:spcAft>
              <a:buNone/>
              <a:defRPr sz="1200">
                <a:solidFill>
                  <a:schemeClr val="dk1"/>
                </a:solidFill>
              </a:defRPr>
            </a:lvl9pPr>
          </a:lstStyle>
          <a:p/>
        </p:txBody>
      </p:sp>
      <p:sp>
        <p:nvSpPr>
          <p:cNvPr id="401" name="Google Shape;401;p45"/>
          <p:cNvSpPr txBox="1"/>
          <p:nvPr>
            <p:ph idx="9" type="subTitle"/>
          </p:nvPr>
        </p:nvSpPr>
        <p:spPr>
          <a:xfrm>
            <a:off x="3757645" y="1972650"/>
            <a:ext cx="354300" cy="202800"/>
          </a:xfrm>
          <a:prstGeom prst="rect">
            <a:avLst/>
          </a:prstGeom>
        </p:spPr>
        <p:txBody>
          <a:bodyPr anchorCtr="0" anchor="t" bIns="0" lIns="0" spcFirstLastPara="1" rIns="0" wrap="square" tIns="0">
            <a:spAutoFit/>
          </a:bodyPr>
          <a:lstStyle>
            <a:lvl1pPr lvl="0">
              <a:lnSpc>
                <a:spcPct val="115000"/>
              </a:lnSpc>
              <a:spcBef>
                <a:spcPts val="0"/>
              </a:spcBef>
              <a:spcAft>
                <a:spcPts val="0"/>
              </a:spcAft>
              <a:buNone/>
              <a:defRPr b="1" sz="1200">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p:txBody>
      </p:sp>
      <p:sp>
        <p:nvSpPr>
          <p:cNvPr id="402" name="Google Shape;402;p45"/>
          <p:cNvSpPr txBox="1"/>
          <p:nvPr>
            <p:ph idx="13" type="subTitle"/>
          </p:nvPr>
        </p:nvSpPr>
        <p:spPr>
          <a:xfrm>
            <a:off x="4139063" y="3411900"/>
            <a:ext cx="2722800" cy="202800"/>
          </a:xfrm>
          <a:prstGeom prst="rect">
            <a:avLst/>
          </a:prstGeom>
        </p:spPr>
        <p:txBody>
          <a:bodyPr anchorCtr="0" anchor="t" bIns="0" lIns="0" spcFirstLastPara="1" rIns="0" wrap="square" tIns="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p:txBody>
      </p:sp>
      <p:sp>
        <p:nvSpPr>
          <p:cNvPr id="403" name="Google Shape;403;p45"/>
          <p:cNvSpPr txBox="1"/>
          <p:nvPr>
            <p:ph idx="14" type="body"/>
          </p:nvPr>
        </p:nvSpPr>
        <p:spPr>
          <a:xfrm>
            <a:off x="4143263" y="3640500"/>
            <a:ext cx="3342600" cy="848700"/>
          </a:xfrm>
          <a:prstGeom prst="rect">
            <a:avLst/>
          </a:prstGeom>
        </p:spPr>
        <p:txBody>
          <a:bodyPr anchorCtr="0" anchor="t" bIns="91425" lIns="0" spcFirstLastPara="1" rIns="0" wrap="square" tIns="91425">
            <a:noAutofit/>
          </a:bodyPr>
          <a:lstStyle>
            <a:lvl1pPr indent="-228600" lvl="0" marL="457200">
              <a:lnSpc>
                <a:spcPct val="115000"/>
              </a:lnSpc>
              <a:spcBef>
                <a:spcPts val="0"/>
              </a:spcBef>
              <a:spcAft>
                <a:spcPts val="0"/>
              </a:spcAft>
              <a:buNone/>
              <a:defRPr sz="1200">
                <a:solidFill>
                  <a:schemeClr val="dk1"/>
                </a:solidFill>
              </a:defRPr>
            </a:lvl1pPr>
            <a:lvl2pPr indent="-228600" lvl="1" marL="914400">
              <a:lnSpc>
                <a:spcPct val="115000"/>
              </a:lnSpc>
              <a:spcBef>
                <a:spcPts val="0"/>
              </a:spcBef>
              <a:spcAft>
                <a:spcPts val="0"/>
              </a:spcAft>
              <a:buNone/>
              <a:defRPr sz="1200">
                <a:solidFill>
                  <a:schemeClr val="dk1"/>
                </a:solidFill>
              </a:defRPr>
            </a:lvl2pPr>
            <a:lvl3pPr indent="-228600" lvl="2" marL="1371600">
              <a:lnSpc>
                <a:spcPct val="115000"/>
              </a:lnSpc>
              <a:spcBef>
                <a:spcPts val="0"/>
              </a:spcBef>
              <a:spcAft>
                <a:spcPts val="0"/>
              </a:spcAft>
              <a:buNone/>
              <a:defRPr sz="1200">
                <a:solidFill>
                  <a:schemeClr val="dk1"/>
                </a:solidFill>
              </a:defRPr>
            </a:lvl3pPr>
            <a:lvl4pPr indent="-228600" lvl="3" marL="1828800">
              <a:lnSpc>
                <a:spcPct val="115000"/>
              </a:lnSpc>
              <a:spcBef>
                <a:spcPts val="0"/>
              </a:spcBef>
              <a:spcAft>
                <a:spcPts val="0"/>
              </a:spcAft>
              <a:buNone/>
              <a:defRPr sz="1200">
                <a:solidFill>
                  <a:schemeClr val="dk1"/>
                </a:solidFill>
              </a:defRPr>
            </a:lvl4pPr>
            <a:lvl5pPr indent="-228600" lvl="4" marL="2286000">
              <a:lnSpc>
                <a:spcPct val="115000"/>
              </a:lnSpc>
              <a:spcBef>
                <a:spcPts val="0"/>
              </a:spcBef>
              <a:spcAft>
                <a:spcPts val="0"/>
              </a:spcAft>
              <a:buNone/>
              <a:defRPr sz="1200">
                <a:solidFill>
                  <a:schemeClr val="dk1"/>
                </a:solidFill>
              </a:defRPr>
            </a:lvl5pPr>
            <a:lvl6pPr indent="-228600" lvl="5" marL="2743200">
              <a:lnSpc>
                <a:spcPct val="115000"/>
              </a:lnSpc>
              <a:spcBef>
                <a:spcPts val="0"/>
              </a:spcBef>
              <a:spcAft>
                <a:spcPts val="0"/>
              </a:spcAft>
              <a:buNone/>
              <a:defRPr sz="1200">
                <a:solidFill>
                  <a:schemeClr val="dk1"/>
                </a:solidFill>
              </a:defRPr>
            </a:lvl6pPr>
            <a:lvl7pPr indent="-228600" lvl="6" marL="3200400">
              <a:lnSpc>
                <a:spcPct val="115000"/>
              </a:lnSpc>
              <a:spcBef>
                <a:spcPts val="0"/>
              </a:spcBef>
              <a:spcAft>
                <a:spcPts val="0"/>
              </a:spcAft>
              <a:buNone/>
              <a:defRPr sz="1200">
                <a:solidFill>
                  <a:schemeClr val="dk1"/>
                </a:solidFill>
              </a:defRPr>
            </a:lvl7pPr>
            <a:lvl8pPr indent="-228600" lvl="7" marL="3657600">
              <a:lnSpc>
                <a:spcPct val="115000"/>
              </a:lnSpc>
              <a:spcBef>
                <a:spcPts val="0"/>
              </a:spcBef>
              <a:spcAft>
                <a:spcPts val="0"/>
              </a:spcAft>
              <a:buNone/>
              <a:defRPr sz="1200">
                <a:solidFill>
                  <a:schemeClr val="dk1"/>
                </a:solidFill>
              </a:defRPr>
            </a:lvl8pPr>
            <a:lvl9pPr indent="-228600" lvl="8" marL="4114800">
              <a:lnSpc>
                <a:spcPct val="115000"/>
              </a:lnSpc>
              <a:spcBef>
                <a:spcPts val="0"/>
              </a:spcBef>
              <a:spcAft>
                <a:spcPts val="0"/>
              </a:spcAft>
              <a:buNone/>
              <a:defRPr sz="1200">
                <a:solidFill>
                  <a:schemeClr val="dk1"/>
                </a:solidFill>
              </a:defRPr>
            </a:lvl9pPr>
          </a:lstStyle>
          <a:p/>
        </p:txBody>
      </p:sp>
      <p:sp>
        <p:nvSpPr>
          <p:cNvPr id="404" name="Google Shape;404;p45"/>
          <p:cNvSpPr txBox="1"/>
          <p:nvPr>
            <p:ph idx="15" type="subTitle"/>
          </p:nvPr>
        </p:nvSpPr>
        <p:spPr>
          <a:xfrm>
            <a:off x="3757645" y="3411900"/>
            <a:ext cx="354300" cy="202800"/>
          </a:xfrm>
          <a:prstGeom prst="rect">
            <a:avLst/>
          </a:prstGeom>
        </p:spPr>
        <p:txBody>
          <a:bodyPr anchorCtr="0" anchor="t" bIns="0" lIns="0" spcFirstLastPara="1" rIns="0" wrap="square" tIns="0">
            <a:spAutoFit/>
          </a:bodyPr>
          <a:lstStyle>
            <a:lvl1pPr lvl="0">
              <a:lnSpc>
                <a:spcPct val="115000"/>
              </a:lnSpc>
              <a:spcBef>
                <a:spcPts val="0"/>
              </a:spcBef>
              <a:spcAft>
                <a:spcPts val="0"/>
              </a:spcAft>
              <a:buNone/>
              <a:defRPr b="1" sz="1200">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yebrow">
  <p:cSld name="BLANK_1_1_1_1_2_2">
    <p:spTree>
      <p:nvGrpSpPr>
        <p:cNvPr id="405" name="Shape 405"/>
        <p:cNvGrpSpPr/>
        <p:nvPr/>
      </p:nvGrpSpPr>
      <p:grpSpPr>
        <a:xfrm>
          <a:off x="0" y="0"/>
          <a:ext cx="0" cy="0"/>
          <a:chOff x="0" y="0"/>
          <a:chExt cx="0" cy="0"/>
        </a:xfrm>
      </p:grpSpPr>
      <p:sp>
        <p:nvSpPr>
          <p:cNvPr id="406" name="Google Shape;406;p46"/>
          <p:cNvSpPr txBox="1"/>
          <p:nvPr>
            <p:ph type="title"/>
          </p:nvPr>
        </p:nvSpPr>
        <p:spPr>
          <a:xfrm>
            <a:off x="228650" y="592749"/>
            <a:ext cx="6876000" cy="578700"/>
          </a:xfrm>
          <a:prstGeom prst="rect">
            <a:avLst/>
          </a:prstGeom>
        </p:spPr>
        <p:txBody>
          <a:bodyPr anchorCtr="0" anchor="t" bIns="91425" lIns="91425" spcFirstLastPara="1" rIns="91425" wrap="square" tIns="91425">
            <a:spAutoFit/>
          </a:bodyPr>
          <a:lstStyle>
            <a:lvl1pPr lvl="0">
              <a:lnSpc>
                <a:spcPct val="80000"/>
              </a:lnSpc>
              <a:spcBef>
                <a:spcPts val="0"/>
              </a:spcBef>
              <a:spcAft>
                <a:spcPts val="0"/>
              </a:spcAft>
              <a:buClr>
                <a:schemeClr val="dk1"/>
              </a:buClr>
              <a:buSzPts val="3200"/>
              <a:buFont typeface="Taviraj Light"/>
              <a:buNone/>
              <a:defRPr sz="3200">
                <a:solidFill>
                  <a:schemeClr val="dk1"/>
                </a:solidFill>
              </a:defRPr>
            </a:lvl1pPr>
            <a:lvl2pPr lvl="1">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2pPr>
            <a:lvl3pPr lvl="2">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3pPr>
            <a:lvl4pPr lvl="3">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4pPr>
            <a:lvl5pPr lvl="4">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5pPr>
            <a:lvl6pPr lvl="5">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6pPr>
            <a:lvl7pPr lvl="6">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7pPr>
            <a:lvl8pPr lvl="7">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8pPr>
            <a:lvl9pPr lvl="8">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9pPr>
          </a:lstStyle>
          <a:p/>
        </p:txBody>
      </p:sp>
      <p:sp>
        <p:nvSpPr>
          <p:cNvPr id="407" name="Google Shape;407;p46"/>
          <p:cNvSpPr txBox="1"/>
          <p:nvPr>
            <p:ph idx="1" type="subTitle"/>
          </p:nvPr>
        </p:nvSpPr>
        <p:spPr>
          <a:xfrm>
            <a:off x="228650" y="363801"/>
            <a:ext cx="3129300" cy="292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1000"/>
              <a:buNone/>
              <a:defRPr sz="1000"/>
            </a:lvl1pPr>
            <a:lvl2pPr lvl="1">
              <a:lnSpc>
                <a:spcPct val="80000"/>
              </a:lnSpc>
              <a:spcBef>
                <a:spcPts val="0"/>
              </a:spcBef>
              <a:spcAft>
                <a:spcPts val="0"/>
              </a:spcAft>
              <a:buSzPts val="1000"/>
              <a:buNone/>
              <a:defRPr sz="1000"/>
            </a:lvl2pPr>
            <a:lvl3pPr lvl="2">
              <a:lnSpc>
                <a:spcPct val="80000"/>
              </a:lnSpc>
              <a:spcBef>
                <a:spcPts val="0"/>
              </a:spcBef>
              <a:spcAft>
                <a:spcPts val="0"/>
              </a:spcAft>
              <a:buSzPts val="1000"/>
              <a:buNone/>
              <a:defRPr sz="1000"/>
            </a:lvl3pPr>
            <a:lvl4pPr lvl="3">
              <a:lnSpc>
                <a:spcPct val="80000"/>
              </a:lnSpc>
              <a:spcBef>
                <a:spcPts val="0"/>
              </a:spcBef>
              <a:spcAft>
                <a:spcPts val="0"/>
              </a:spcAft>
              <a:buSzPts val="1000"/>
              <a:buNone/>
              <a:defRPr sz="1000"/>
            </a:lvl4pPr>
            <a:lvl5pPr lvl="4">
              <a:lnSpc>
                <a:spcPct val="80000"/>
              </a:lnSpc>
              <a:spcBef>
                <a:spcPts val="0"/>
              </a:spcBef>
              <a:spcAft>
                <a:spcPts val="0"/>
              </a:spcAft>
              <a:buSzPts val="1000"/>
              <a:buNone/>
              <a:defRPr sz="1000"/>
            </a:lvl5pPr>
            <a:lvl6pPr lvl="5">
              <a:lnSpc>
                <a:spcPct val="80000"/>
              </a:lnSpc>
              <a:spcBef>
                <a:spcPts val="0"/>
              </a:spcBef>
              <a:spcAft>
                <a:spcPts val="0"/>
              </a:spcAft>
              <a:buSzPts val="1000"/>
              <a:buNone/>
              <a:defRPr sz="1000"/>
            </a:lvl6pPr>
            <a:lvl7pPr lvl="6">
              <a:lnSpc>
                <a:spcPct val="80000"/>
              </a:lnSpc>
              <a:spcBef>
                <a:spcPts val="0"/>
              </a:spcBef>
              <a:spcAft>
                <a:spcPts val="0"/>
              </a:spcAft>
              <a:buSzPts val="1000"/>
              <a:buNone/>
              <a:defRPr sz="1000"/>
            </a:lvl7pPr>
            <a:lvl8pPr lvl="7">
              <a:lnSpc>
                <a:spcPct val="80000"/>
              </a:lnSpc>
              <a:spcBef>
                <a:spcPts val="0"/>
              </a:spcBef>
              <a:spcAft>
                <a:spcPts val="0"/>
              </a:spcAft>
              <a:buSzPts val="1000"/>
              <a:buNone/>
              <a:defRPr sz="1000"/>
            </a:lvl8pPr>
            <a:lvl9pPr lvl="8">
              <a:lnSpc>
                <a:spcPct val="80000"/>
              </a:lnSpc>
              <a:spcBef>
                <a:spcPts val="0"/>
              </a:spcBef>
              <a:spcAft>
                <a:spcPts val="0"/>
              </a:spcAft>
              <a:buSzPts val="1000"/>
              <a:buNone/>
              <a:defRPr sz="1000"/>
            </a:lvl9pPr>
          </a:lstStyle>
          <a:p/>
        </p:txBody>
      </p:sp>
      <p:sp>
        <p:nvSpPr>
          <p:cNvPr id="408" name="Google Shape;408;p46"/>
          <p:cNvSpPr txBox="1"/>
          <p:nvPr>
            <p:ph idx="2"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p:txBody>
      </p:sp>
      <p:sp>
        <p:nvSpPr>
          <p:cNvPr id="409" name="Google Shape;409;p46"/>
          <p:cNvSpPr txBox="1"/>
          <p:nvPr>
            <p:ph idx="3"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main point">
  <p:cSld name="BLANK_1_1_1_1_1_1">
    <p:bg>
      <p:bgPr>
        <a:solidFill>
          <a:schemeClr val="accent5"/>
        </a:solidFill>
      </p:bgPr>
    </p:bg>
    <p:spTree>
      <p:nvGrpSpPr>
        <p:cNvPr id="410" name="Shape 410"/>
        <p:cNvGrpSpPr/>
        <p:nvPr/>
      </p:nvGrpSpPr>
      <p:grpSpPr>
        <a:xfrm>
          <a:off x="0" y="0"/>
          <a:ext cx="0" cy="0"/>
          <a:chOff x="0" y="0"/>
          <a:chExt cx="0" cy="0"/>
        </a:xfrm>
      </p:grpSpPr>
      <p:sp>
        <p:nvSpPr>
          <p:cNvPr id="411" name="Google Shape;411;p47"/>
          <p:cNvSpPr txBox="1"/>
          <p:nvPr>
            <p:ph type="title"/>
          </p:nvPr>
        </p:nvSpPr>
        <p:spPr>
          <a:xfrm>
            <a:off x="2813700" y="278234"/>
            <a:ext cx="6101700" cy="28431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None/>
              <a:defRPr sz="4400">
                <a:solidFill>
                  <a:schemeClr val="lt1"/>
                </a:solidFill>
              </a:defRPr>
            </a:lvl1pPr>
            <a:lvl2pPr lvl="1">
              <a:lnSpc>
                <a:spcPct val="90000"/>
              </a:lnSpc>
              <a:spcBef>
                <a:spcPts val="0"/>
              </a:spcBef>
              <a:spcAft>
                <a:spcPts val="0"/>
              </a:spcAft>
              <a:buNone/>
              <a:defRPr sz="4400">
                <a:solidFill>
                  <a:schemeClr val="lt1"/>
                </a:solidFill>
              </a:defRPr>
            </a:lvl2pPr>
            <a:lvl3pPr lvl="2">
              <a:lnSpc>
                <a:spcPct val="90000"/>
              </a:lnSpc>
              <a:spcBef>
                <a:spcPts val="0"/>
              </a:spcBef>
              <a:spcAft>
                <a:spcPts val="0"/>
              </a:spcAft>
              <a:buNone/>
              <a:defRPr sz="4400">
                <a:solidFill>
                  <a:schemeClr val="lt1"/>
                </a:solidFill>
              </a:defRPr>
            </a:lvl3pPr>
            <a:lvl4pPr lvl="3">
              <a:lnSpc>
                <a:spcPct val="90000"/>
              </a:lnSpc>
              <a:spcBef>
                <a:spcPts val="0"/>
              </a:spcBef>
              <a:spcAft>
                <a:spcPts val="0"/>
              </a:spcAft>
              <a:buNone/>
              <a:defRPr sz="4400">
                <a:solidFill>
                  <a:schemeClr val="lt1"/>
                </a:solidFill>
              </a:defRPr>
            </a:lvl4pPr>
            <a:lvl5pPr lvl="4">
              <a:lnSpc>
                <a:spcPct val="90000"/>
              </a:lnSpc>
              <a:spcBef>
                <a:spcPts val="0"/>
              </a:spcBef>
              <a:spcAft>
                <a:spcPts val="0"/>
              </a:spcAft>
              <a:buNone/>
              <a:defRPr sz="4400">
                <a:solidFill>
                  <a:schemeClr val="lt1"/>
                </a:solidFill>
              </a:defRPr>
            </a:lvl5pPr>
            <a:lvl6pPr lvl="5">
              <a:lnSpc>
                <a:spcPct val="90000"/>
              </a:lnSpc>
              <a:spcBef>
                <a:spcPts val="0"/>
              </a:spcBef>
              <a:spcAft>
                <a:spcPts val="0"/>
              </a:spcAft>
              <a:buNone/>
              <a:defRPr sz="4400">
                <a:solidFill>
                  <a:schemeClr val="lt1"/>
                </a:solidFill>
              </a:defRPr>
            </a:lvl6pPr>
            <a:lvl7pPr lvl="6">
              <a:lnSpc>
                <a:spcPct val="90000"/>
              </a:lnSpc>
              <a:spcBef>
                <a:spcPts val="0"/>
              </a:spcBef>
              <a:spcAft>
                <a:spcPts val="0"/>
              </a:spcAft>
              <a:buNone/>
              <a:defRPr sz="4400">
                <a:solidFill>
                  <a:schemeClr val="lt1"/>
                </a:solidFill>
              </a:defRPr>
            </a:lvl7pPr>
            <a:lvl8pPr lvl="7">
              <a:lnSpc>
                <a:spcPct val="90000"/>
              </a:lnSpc>
              <a:spcBef>
                <a:spcPts val="0"/>
              </a:spcBef>
              <a:spcAft>
                <a:spcPts val="0"/>
              </a:spcAft>
              <a:buNone/>
              <a:defRPr sz="4400">
                <a:solidFill>
                  <a:schemeClr val="lt1"/>
                </a:solidFill>
              </a:defRPr>
            </a:lvl8pPr>
            <a:lvl9pPr lvl="8">
              <a:lnSpc>
                <a:spcPct val="90000"/>
              </a:lnSpc>
              <a:spcBef>
                <a:spcPts val="0"/>
              </a:spcBef>
              <a:spcAft>
                <a:spcPts val="0"/>
              </a:spcAft>
              <a:buNone/>
              <a:defRPr sz="4400">
                <a:solidFill>
                  <a:schemeClr val="lt1"/>
                </a:solidFill>
              </a:defRPr>
            </a:lvl9pPr>
          </a:lstStyle>
          <a:p/>
        </p:txBody>
      </p:sp>
      <p:sp>
        <p:nvSpPr>
          <p:cNvPr id="412" name="Google Shape;412;p47"/>
          <p:cNvSpPr txBox="1"/>
          <p:nvPr>
            <p:ph idx="1"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413" name="Google Shape;413;p47"/>
          <p:cNvSpPr txBox="1"/>
          <p:nvPr>
            <p:ph idx="2"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BLANK_1_1_1_1_1_1_1_1_1_1_1_2">
    <p:bg>
      <p:bgPr>
        <a:solidFill>
          <a:schemeClr val="accent2"/>
        </a:solidFill>
      </p:bgPr>
    </p:bg>
    <p:spTree>
      <p:nvGrpSpPr>
        <p:cNvPr id="414" name="Shape 414"/>
        <p:cNvGrpSpPr/>
        <p:nvPr/>
      </p:nvGrpSpPr>
      <p:grpSpPr>
        <a:xfrm>
          <a:off x="0" y="0"/>
          <a:ext cx="0" cy="0"/>
          <a:chOff x="0" y="0"/>
          <a:chExt cx="0" cy="0"/>
        </a:xfrm>
      </p:grpSpPr>
      <p:sp>
        <p:nvSpPr>
          <p:cNvPr id="415" name="Google Shape;415;p48"/>
          <p:cNvSpPr txBox="1"/>
          <p:nvPr>
            <p:ph idx="1" type="subTitle"/>
          </p:nvPr>
        </p:nvSpPr>
        <p:spPr>
          <a:xfrm>
            <a:off x="234250" y="2987975"/>
            <a:ext cx="27585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p:txBody>
      </p:sp>
      <p:sp>
        <p:nvSpPr>
          <p:cNvPr id="416" name="Google Shape;416;p48"/>
          <p:cNvSpPr txBox="1"/>
          <p:nvPr>
            <p:ph idx="2" type="subTitle"/>
          </p:nvPr>
        </p:nvSpPr>
        <p:spPr>
          <a:xfrm>
            <a:off x="3195625" y="2987975"/>
            <a:ext cx="26736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p:txBody>
      </p:sp>
      <p:sp>
        <p:nvSpPr>
          <p:cNvPr id="417" name="Google Shape;417;p48"/>
          <p:cNvSpPr txBox="1"/>
          <p:nvPr>
            <p:ph idx="3" type="subTitle"/>
          </p:nvPr>
        </p:nvSpPr>
        <p:spPr>
          <a:xfrm>
            <a:off x="6157000" y="2987975"/>
            <a:ext cx="26736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p:txBody>
      </p:sp>
      <p:sp>
        <p:nvSpPr>
          <p:cNvPr id="418" name="Google Shape;418;p48"/>
          <p:cNvSpPr txBox="1"/>
          <p:nvPr>
            <p:ph idx="4" type="subTitle"/>
          </p:nvPr>
        </p:nvSpPr>
        <p:spPr>
          <a:xfrm>
            <a:off x="6157000" y="4322350"/>
            <a:ext cx="26736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p:txBody>
      </p:sp>
      <p:sp>
        <p:nvSpPr>
          <p:cNvPr id="419" name="Google Shape;419;p48"/>
          <p:cNvSpPr txBox="1"/>
          <p:nvPr>
            <p:ph idx="5" type="subTitle"/>
          </p:nvPr>
        </p:nvSpPr>
        <p:spPr>
          <a:xfrm>
            <a:off x="3195075" y="4322350"/>
            <a:ext cx="26736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p:txBody>
      </p:sp>
      <p:sp>
        <p:nvSpPr>
          <p:cNvPr id="420" name="Google Shape;420;p48"/>
          <p:cNvSpPr txBox="1"/>
          <p:nvPr>
            <p:ph idx="6" type="subTitle"/>
          </p:nvPr>
        </p:nvSpPr>
        <p:spPr>
          <a:xfrm>
            <a:off x="233150" y="4322350"/>
            <a:ext cx="26736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p:txBody>
      </p:sp>
      <p:sp>
        <p:nvSpPr>
          <p:cNvPr id="421" name="Google Shape;421;p48"/>
          <p:cNvSpPr txBox="1"/>
          <p:nvPr>
            <p:ph type="title"/>
          </p:nvPr>
        </p:nvSpPr>
        <p:spPr>
          <a:xfrm>
            <a:off x="234255" y="312872"/>
            <a:ext cx="86106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7200">
                <a:solidFill>
                  <a:schemeClr val="lt1"/>
                </a:solidFill>
              </a:defRPr>
            </a:lvl1pPr>
            <a:lvl2pPr lvl="1">
              <a:lnSpc>
                <a:spcPct val="80000"/>
              </a:lnSpc>
              <a:spcBef>
                <a:spcPts val="0"/>
              </a:spcBef>
              <a:spcAft>
                <a:spcPts val="0"/>
              </a:spcAft>
              <a:buNone/>
              <a:defRPr sz="7200">
                <a:solidFill>
                  <a:schemeClr val="lt1"/>
                </a:solidFill>
              </a:defRPr>
            </a:lvl2pPr>
            <a:lvl3pPr lvl="2">
              <a:lnSpc>
                <a:spcPct val="80000"/>
              </a:lnSpc>
              <a:spcBef>
                <a:spcPts val="0"/>
              </a:spcBef>
              <a:spcAft>
                <a:spcPts val="0"/>
              </a:spcAft>
              <a:buNone/>
              <a:defRPr sz="7200">
                <a:solidFill>
                  <a:schemeClr val="lt1"/>
                </a:solidFill>
              </a:defRPr>
            </a:lvl3pPr>
            <a:lvl4pPr lvl="3">
              <a:lnSpc>
                <a:spcPct val="80000"/>
              </a:lnSpc>
              <a:spcBef>
                <a:spcPts val="0"/>
              </a:spcBef>
              <a:spcAft>
                <a:spcPts val="0"/>
              </a:spcAft>
              <a:buNone/>
              <a:defRPr sz="7200">
                <a:solidFill>
                  <a:schemeClr val="lt1"/>
                </a:solidFill>
              </a:defRPr>
            </a:lvl4pPr>
            <a:lvl5pPr lvl="4">
              <a:lnSpc>
                <a:spcPct val="80000"/>
              </a:lnSpc>
              <a:spcBef>
                <a:spcPts val="0"/>
              </a:spcBef>
              <a:spcAft>
                <a:spcPts val="0"/>
              </a:spcAft>
              <a:buNone/>
              <a:defRPr sz="7200">
                <a:solidFill>
                  <a:schemeClr val="lt1"/>
                </a:solidFill>
              </a:defRPr>
            </a:lvl5pPr>
            <a:lvl6pPr lvl="5">
              <a:lnSpc>
                <a:spcPct val="80000"/>
              </a:lnSpc>
              <a:spcBef>
                <a:spcPts val="0"/>
              </a:spcBef>
              <a:spcAft>
                <a:spcPts val="0"/>
              </a:spcAft>
              <a:buNone/>
              <a:defRPr sz="7200">
                <a:solidFill>
                  <a:schemeClr val="lt1"/>
                </a:solidFill>
              </a:defRPr>
            </a:lvl6pPr>
            <a:lvl7pPr lvl="6">
              <a:lnSpc>
                <a:spcPct val="80000"/>
              </a:lnSpc>
              <a:spcBef>
                <a:spcPts val="0"/>
              </a:spcBef>
              <a:spcAft>
                <a:spcPts val="0"/>
              </a:spcAft>
              <a:buNone/>
              <a:defRPr sz="7200">
                <a:solidFill>
                  <a:schemeClr val="lt1"/>
                </a:solidFill>
              </a:defRPr>
            </a:lvl7pPr>
            <a:lvl8pPr lvl="7">
              <a:lnSpc>
                <a:spcPct val="80000"/>
              </a:lnSpc>
              <a:spcBef>
                <a:spcPts val="0"/>
              </a:spcBef>
              <a:spcAft>
                <a:spcPts val="0"/>
              </a:spcAft>
              <a:buNone/>
              <a:defRPr sz="7200">
                <a:solidFill>
                  <a:schemeClr val="lt1"/>
                </a:solidFill>
              </a:defRPr>
            </a:lvl8pPr>
            <a:lvl9pPr lvl="8">
              <a:lnSpc>
                <a:spcPct val="80000"/>
              </a:lnSpc>
              <a:spcBef>
                <a:spcPts val="0"/>
              </a:spcBef>
              <a:spcAft>
                <a:spcPts val="0"/>
              </a:spcAft>
              <a:buNone/>
              <a:defRPr sz="7200">
                <a:solidFill>
                  <a:schemeClr val="lt1"/>
                </a:solidFill>
              </a:defRPr>
            </a:lvl9pPr>
          </a:lstStyle>
          <a:p/>
        </p:txBody>
      </p:sp>
      <p:sp>
        <p:nvSpPr>
          <p:cNvPr id="422" name="Google Shape;422;p48"/>
          <p:cNvSpPr txBox="1"/>
          <p:nvPr>
            <p:ph idx="7" type="subTitle"/>
          </p:nvPr>
        </p:nvSpPr>
        <p:spPr>
          <a:xfrm>
            <a:off x="234248" y="2659751"/>
            <a:ext cx="4659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p:txBody>
      </p:sp>
      <p:sp>
        <p:nvSpPr>
          <p:cNvPr id="423" name="Google Shape;423;p48"/>
          <p:cNvSpPr txBox="1"/>
          <p:nvPr>
            <p:ph idx="8" type="subTitle"/>
          </p:nvPr>
        </p:nvSpPr>
        <p:spPr>
          <a:xfrm>
            <a:off x="1462701" y="2659750"/>
            <a:ext cx="1530000" cy="452700"/>
          </a:xfrm>
          <a:prstGeom prst="rect">
            <a:avLst/>
          </a:prstGeom>
        </p:spPr>
        <p:txBody>
          <a:bodyPr anchorCtr="0" anchor="t" bIns="91425" lIns="91425" spcFirstLastPara="1" rIns="91425" wrap="square" tIns="91425">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p:txBody>
      </p:sp>
      <p:sp>
        <p:nvSpPr>
          <p:cNvPr id="424" name="Google Shape;424;p48"/>
          <p:cNvSpPr txBox="1"/>
          <p:nvPr>
            <p:ph idx="9" type="subTitle"/>
          </p:nvPr>
        </p:nvSpPr>
        <p:spPr>
          <a:xfrm>
            <a:off x="3195623" y="2659751"/>
            <a:ext cx="4659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p:txBody>
      </p:sp>
      <p:sp>
        <p:nvSpPr>
          <p:cNvPr id="425" name="Google Shape;425;p48"/>
          <p:cNvSpPr txBox="1"/>
          <p:nvPr>
            <p:ph idx="13" type="subTitle"/>
          </p:nvPr>
        </p:nvSpPr>
        <p:spPr>
          <a:xfrm>
            <a:off x="4424076" y="2659750"/>
            <a:ext cx="1530000" cy="452700"/>
          </a:xfrm>
          <a:prstGeom prst="rect">
            <a:avLst/>
          </a:prstGeom>
        </p:spPr>
        <p:txBody>
          <a:bodyPr anchorCtr="0" anchor="t" bIns="91425" lIns="91425" spcFirstLastPara="1" rIns="91425" wrap="square" tIns="91425">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p:txBody>
      </p:sp>
      <p:sp>
        <p:nvSpPr>
          <p:cNvPr id="426" name="Google Shape;426;p48"/>
          <p:cNvSpPr txBox="1"/>
          <p:nvPr>
            <p:ph idx="14" type="subTitle"/>
          </p:nvPr>
        </p:nvSpPr>
        <p:spPr>
          <a:xfrm>
            <a:off x="6156998" y="2659751"/>
            <a:ext cx="4659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p:txBody>
      </p:sp>
      <p:sp>
        <p:nvSpPr>
          <p:cNvPr id="427" name="Google Shape;427;p48"/>
          <p:cNvSpPr txBox="1"/>
          <p:nvPr>
            <p:ph idx="15" type="subTitle"/>
          </p:nvPr>
        </p:nvSpPr>
        <p:spPr>
          <a:xfrm>
            <a:off x="7385451" y="2659750"/>
            <a:ext cx="1530000" cy="452700"/>
          </a:xfrm>
          <a:prstGeom prst="rect">
            <a:avLst/>
          </a:prstGeom>
        </p:spPr>
        <p:txBody>
          <a:bodyPr anchorCtr="0" anchor="t" bIns="91425" lIns="91425" spcFirstLastPara="1" rIns="91425" wrap="square" tIns="91425">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p:txBody>
      </p:sp>
      <p:sp>
        <p:nvSpPr>
          <p:cNvPr id="428" name="Google Shape;428;p48"/>
          <p:cNvSpPr txBox="1"/>
          <p:nvPr>
            <p:ph idx="16" type="subTitle"/>
          </p:nvPr>
        </p:nvSpPr>
        <p:spPr>
          <a:xfrm>
            <a:off x="6156998" y="3994135"/>
            <a:ext cx="4659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p:txBody>
      </p:sp>
      <p:sp>
        <p:nvSpPr>
          <p:cNvPr id="429" name="Google Shape;429;p48"/>
          <p:cNvSpPr txBox="1"/>
          <p:nvPr>
            <p:ph idx="17" type="subTitle"/>
          </p:nvPr>
        </p:nvSpPr>
        <p:spPr>
          <a:xfrm>
            <a:off x="7385451" y="3994134"/>
            <a:ext cx="1530000" cy="452700"/>
          </a:xfrm>
          <a:prstGeom prst="rect">
            <a:avLst/>
          </a:prstGeom>
        </p:spPr>
        <p:txBody>
          <a:bodyPr anchorCtr="0" anchor="t" bIns="91425" lIns="91425" spcFirstLastPara="1" rIns="91425" wrap="square" tIns="91425">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p:txBody>
      </p:sp>
      <p:sp>
        <p:nvSpPr>
          <p:cNvPr id="430" name="Google Shape;430;p48"/>
          <p:cNvSpPr txBox="1"/>
          <p:nvPr>
            <p:ph idx="18" type="subTitle"/>
          </p:nvPr>
        </p:nvSpPr>
        <p:spPr>
          <a:xfrm>
            <a:off x="3195073" y="3994135"/>
            <a:ext cx="4659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p:txBody>
      </p:sp>
      <p:sp>
        <p:nvSpPr>
          <p:cNvPr id="431" name="Google Shape;431;p48"/>
          <p:cNvSpPr txBox="1"/>
          <p:nvPr>
            <p:ph idx="19" type="subTitle"/>
          </p:nvPr>
        </p:nvSpPr>
        <p:spPr>
          <a:xfrm>
            <a:off x="4423526" y="3994134"/>
            <a:ext cx="1530000" cy="452700"/>
          </a:xfrm>
          <a:prstGeom prst="rect">
            <a:avLst/>
          </a:prstGeom>
        </p:spPr>
        <p:txBody>
          <a:bodyPr anchorCtr="0" anchor="t" bIns="91425" lIns="91425" spcFirstLastPara="1" rIns="91425" wrap="square" tIns="91425">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p:txBody>
      </p:sp>
      <p:sp>
        <p:nvSpPr>
          <p:cNvPr id="432" name="Google Shape;432;p48"/>
          <p:cNvSpPr txBox="1"/>
          <p:nvPr>
            <p:ph idx="20" type="subTitle"/>
          </p:nvPr>
        </p:nvSpPr>
        <p:spPr>
          <a:xfrm>
            <a:off x="233148" y="3994135"/>
            <a:ext cx="465900" cy="452700"/>
          </a:xfrm>
          <a:prstGeom prst="rect">
            <a:avLst/>
          </a:prstGeom>
        </p:spPr>
        <p:txBody>
          <a:bodyPr anchorCtr="0" anchor="t" bIns="91425" lIns="91425" spcFirstLastPara="1" rIns="91425" wrap="square" tIns="91425">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p:txBody>
      </p:sp>
      <p:sp>
        <p:nvSpPr>
          <p:cNvPr id="433" name="Google Shape;433;p48"/>
          <p:cNvSpPr txBox="1"/>
          <p:nvPr>
            <p:ph idx="21" type="subTitle"/>
          </p:nvPr>
        </p:nvSpPr>
        <p:spPr>
          <a:xfrm>
            <a:off x="1461601" y="3994134"/>
            <a:ext cx="1530000" cy="452700"/>
          </a:xfrm>
          <a:prstGeom prst="rect">
            <a:avLst/>
          </a:prstGeom>
        </p:spPr>
        <p:txBody>
          <a:bodyPr anchorCtr="0" anchor="t" bIns="91425" lIns="91425" spcFirstLastPara="1" rIns="91425" wrap="square" tIns="91425">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p:txBody>
      </p:sp>
      <p:sp>
        <p:nvSpPr>
          <p:cNvPr id="434" name="Google Shape;434;p48"/>
          <p:cNvSpPr txBox="1"/>
          <p:nvPr>
            <p:ph idx="22"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435" name="Google Shape;435;p48"/>
          <p:cNvSpPr txBox="1"/>
          <p:nvPr>
            <p:ph idx="23"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Tree>
  </p:cSld>
  <p:clrMapOvr>
    <a:masterClrMapping/>
  </p:clrMapOvr>
  <p:extLst>
    <p:ext uri="{DCECCB84-F9BA-43D5-87BE-67443E8EF086}">
      <p15:sldGuideLst>
        <p15:guide id="1" orient="horz" pos="2860">
          <p15:clr>
            <a:srgbClr val="E46962"/>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body and image">
  <p:cSld name="BLANK_1_1_1_1_1_1_1_1_1_1_1_1">
    <p:spTree>
      <p:nvGrpSpPr>
        <p:cNvPr id="436" name="Shape 436"/>
        <p:cNvGrpSpPr/>
        <p:nvPr/>
      </p:nvGrpSpPr>
      <p:grpSpPr>
        <a:xfrm>
          <a:off x="0" y="0"/>
          <a:ext cx="0" cy="0"/>
          <a:chOff x="0" y="0"/>
          <a:chExt cx="0" cy="0"/>
        </a:xfrm>
      </p:grpSpPr>
      <p:sp>
        <p:nvSpPr>
          <p:cNvPr id="437" name="Google Shape;437;p49"/>
          <p:cNvSpPr/>
          <p:nvPr>
            <p:ph idx="2" type="pic"/>
          </p:nvPr>
        </p:nvSpPr>
        <p:spPr>
          <a:xfrm>
            <a:off x="4617775" y="457200"/>
            <a:ext cx="4206000" cy="4226400"/>
          </a:xfrm>
          <a:prstGeom prst="roundRect">
            <a:avLst>
              <a:gd fmla="val 0" name="adj"/>
            </a:avLst>
          </a:prstGeom>
          <a:noFill/>
          <a:ln>
            <a:noFill/>
          </a:ln>
        </p:spPr>
      </p:sp>
      <p:sp>
        <p:nvSpPr>
          <p:cNvPr id="438" name="Google Shape;438;p49"/>
          <p:cNvSpPr txBox="1"/>
          <p:nvPr>
            <p:ph type="title"/>
          </p:nvPr>
        </p:nvSpPr>
        <p:spPr>
          <a:xfrm>
            <a:off x="228600" y="1359900"/>
            <a:ext cx="4149300" cy="587700"/>
          </a:xfrm>
          <a:prstGeom prst="rect">
            <a:avLst/>
          </a:prstGeom>
        </p:spPr>
        <p:txBody>
          <a:bodyPr anchorCtr="0" anchor="b" bIns="91425" lIns="91425" spcFirstLastPara="1" rIns="91425" wrap="square" tIns="91425">
            <a:noAutofit/>
          </a:bodyPr>
          <a:lstStyle>
            <a:lvl1pPr lvl="0">
              <a:lnSpc>
                <a:spcPct val="80000"/>
              </a:lnSpc>
              <a:spcBef>
                <a:spcPts val="0"/>
              </a:spcBef>
              <a:spcAft>
                <a:spcPts val="0"/>
              </a:spcAft>
              <a:buNone/>
              <a:defRPr sz="2800">
                <a:solidFill>
                  <a:schemeClr val="dk1"/>
                </a:solidFill>
              </a:defRPr>
            </a:lvl1pPr>
            <a:lvl2pPr lvl="1">
              <a:lnSpc>
                <a:spcPct val="80000"/>
              </a:lnSpc>
              <a:spcBef>
                <a:spcPts val="0"/>
              </a:spcBef>
              <a:spcAft>
                <a:spcPts val="0"/>
              </a:spcAft>
              <a:buNone/>
              <a:defRPr>
                <a:solidFill>
                  <a:schemeClr val="dk1"/>
                </a:solidFill>
                <a:latin typeface="Taviraj"/>
                <a:ea typeface="Taviraj"/>
                <a:cs typeface="Taviraj"/>
                <a:sym typeface="Taviraj"/>
              </a:defRPr>
            </a:lvl2pPr>
            <a:lvl3pPr lvl="2">
              <a:lnSpc>
                <a:spcPct val="80000"/>
              </a:lnSpc>
              <a:spcBef>
                <a:spcPts val="0"/>
              </a:spcBef>
              <a:spcAft>
                <a:spcPts val="0"/>
              </a:spcAft>
              <a:buNone/>
              <a:defRPr>
                <a:solidFill>
                  <a:schemeClr val="dk1"/>
                </a:solidFill>
                <a:latin typeface="Taviraj"/>
                <a:ea typeface="Taviraj"/>
                <a:cs typeface="Taviraj"/>
                <a:sym typeface="Taviraj"/>
              </a:defRPr>
            </a:lvl3pPr>
            <a:lvl4pPr lvl="3">
              <a:lnSpc>
                <a:spcPct val="80000"/>
              </a:lnSpc>
              <a:spcBef>
                <a:spcPts val="0"/>
              </a:spcBef>
              <a:spcAft>
                <a:spcPts val="0"/>
              </a:spcAft>
              <a:buNone/>
              <a:defRPr>
                <a:solidFill>
                  <a:schemeClr val="dk1"/>
                </a:solidFill>
                <a:latin typeface="Taviraj"/>
                <a:ea typeface="Taviraj"/>
                <a:cs typeface="Taviraj"/>
                <a:sym typeface="Taviraj"/>
              </a:defRPr>
            </a:lvl4pPr>
            <a:lvl5pPr lvl="4">
              <a:lnSpc>
                <a:spcPct val="80000"/>
              </a:lnSpc>
              <a:spcBef>
                <a:spcPts val="0"/>
              </a:spcBef>
              <a:spcAft>
                <a:spcPts val="0"/>
              </a:spcAft>
              <a:buNone/>
              <a:defRPr>
                <a:solidFill>
                  <a:schemeClr val="dk1"/>
                </a:solidFill>
                <a:latin typeface="Taviraj"/>
                <a:ea typeface="Taviraj"/>
                <a:cs typeface="Taviraj"/>
                <a:sym typeface="Taviraj"/>
              </a:defRPr>
            </a:lvl5pPr>
            <a:lvl6pPr lvl="5">
              <a:lnSpc>
                <a:spcPct val="80000"/>
              </a:lnSpc>
              <a:spcBef>
                <a:spcPts val="0"/>
              </a:spcBef>
              <a:spcAft>
                <a:spcPts val="0"/>
              </a:spcAft>
              <a:buNone/>
              <a:defRPr>
                <a:solidFill>
                  <a:schemeClr val="dk1"/>
                </a:solidFill>
                <a:latin typeface="Taviraj"/>
                <a:ea typeface="Taviraj"/>
                <a:cs typeface="Taviraj"/>
                <a:sym typeface="Taviraj"/>
              </a:defRPr>
            </a:lvl6pPr>
            <a:lvl7pPr lvl="6">
              <a:lnSpc>
                <a:spcPct val="80000"/>
              </a:lnSpc>
              <a:spcBef>
                <a:spcPts val="0"/>
              </a:spcBef>
              <a:spcAft>
                <a:spcPts val="0"/>
              </a:spcAft>
              <a:buNone/>
              <a:defRPr>
                <a:solidFill>
                  <a:schemeClr val="dk1"/>
                </a:solidFill>
                <a:latin typeface="Taviraj"/>
                <a:ea typeface="Taviraj"/>
                <a:cs typeface="Taviraj"/>
                <a:sym typeface="Taviraj"/>
              </a:defRPr>
            </a:lvl7pPr>
            <a:lvl8pPr lvl="7">
              <a:lnSpc>
                <a:spcPct val="80000"/>
              </a:lnSpc>
              <a:spcBef>
                <a:spcPts val="0"/>
              </a:spcBef>
              <a:spcAft>
                <a:spcPts val="0"/>
              </a:spcAft>
              <a:buNone/>
              <a:defRPr>
                <a:solidFill>
                  <a:schemeClr val="dk1"/>
                </a:solidFill>
                <a:latin typeface="Taviraj"/>
                <a:ea typeface="Taviraj"/>
                <a:cs typeface="Taviraj"/>
                <a:sym typeface="Taviraj"/>
              </a:defRPr>
            </a:lvl8pPr>
            <a:lvl9pPr lvl="8">
              <a:lnSpc>
                <a:spcPct val="80000"/>
              </a:lnSpc>
              <a:spcBef>
                <a:spcPts val="0"/>
              </a:spcBef>
              <a:spcAft>
                <a:spcPts val="0"/>
              </a:spcAft>
              <a:buNone/>
              <a:defRPr>
                <a:solidFill>
                  <a:schemeClr val="dk1"/>
                </a:solidFill>
                <a:latin typeface="Taviraj"/>
                <a:ea typeface="Taviraj"/>
                <a:cs typeface="Taviraj"/>
                <a:sym typeface="Taviraj"/>
              </a:defRPr>
            </a:lvl9pPr>
          </a:lstStyle>
          <a:p/>
        </p:txBody>
      </p:sp>
      <p:sp>
        <p:nvSpPr>
          <p:cNvPr id="439" name="Google Shape;439;p49"/>
          <p:cNvSpPr txBox="1"/>
          <p:nvPr>
            <p:ph idx="1" type="body"/>
          </p:nvPr>
        </p:nvSpPr>
        <p:spPr>
          <a:xfrm>
            <a:off x="228600" y="2079600"/>
            <a:ext cx="3529500" cy="2604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
        <p:nvSpPr>
          <p:cNvPr id="440" name="Google Shape;440;p49"/>
          <p:cNvSpPr txBox="1"/>
          <p:nvPr>
            <p:ph idx="3"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p:txBody>
      </p:sp>
      <p:sp>
        <p:nvSpPr>
          <p:cNvPr id="441" name="Google Shape;441;p49"/>
          <p:cNvSpPr txBox="1"/>
          <p:nvPr>
            <p:ph idx="4"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w/text and items">
  <p:cSld name="CUSTOM_3_1">
    <p:bg>
      <p:bgPr>
        <a:solidFill>
          <a:schemeClr val="accent2"/>
        </a:solidFill>
      </p:bgPr>
    </p:bg>
    <p:spTree>
      <p:nvGrpSpPr>
        <p:cNvPr id="442" name="Shape 442"/>
        <p:cNvGrpSpPr/>
        <p:nvPr/>
      </p:nvGrpSpPr>
      <p:grpSpPr>
        <a:xfrm>
          <a:off x="0" y="0"/>
          <a:ext cx="0" cy="0"/>
          <a:chOff x="0" y="0"/>
          <a:chExt cx="0" cy="0"/>
        </a:xfrm>
      </p:grpSpPr>
      <p:sp>
        <p:nvSpPr>
          <p:cNvPr id="443" name="Google Shape;443;p50"/>
          <p:cNvSpPr/>
          <p:nvPr>
            <p:ph idx="2" type="pic"/>
          </p:nvPr>
        </p:nvSpPr>
        <p:spPr>
          <a:xfrm>
            <a:off x="320200" y="2571750"/>
            <a:ext cx="4206300" cy="2112000"/>
          </a:xfrm>
          <a:prstGeom prst="rect">
            <a:avLst/>
          </a:prstGeom>
          <a:noFill/>
          <a:ln>
            <a:noFill/>
          </a:ln>
        </p:spPr>
      </p:sp>
      <p:sp>
        <p:nvSpPr>
          <p:cNvPr id="444" name="Google Shape;444;p50"/>
          <p:cNvSpPr/>
          <p:nvPr>
            <p:ph idx="3" type="pic"/>
          </p:nvPr>
        </p:nvSpPr>
        <p:spPr>
          <a:xfrm>
            <a:off x="5477200" y="889175"/>
            <a:ext cx="3346800" cy="904500"/>
          </a:xfrm>
          <a:prstGeom prst="rect">
            <a:avLst/>
          </a:prstGeom>
          <a:noFill/>
          <a:ln>
            <a:noFill/>
          </a:ln>
        </p:spPr>
      </p:sp>
      <p:sp>
        <p:nvSpPr>
          <p:cNvPr id="445" name="Google Shape;445;p50"/>
          <p:cNvSpPr txBox="1"/>
          <p:nvPr>
            <p:ph idx="1" type="body"/>
          </p:nvPr>
        </p:nvSpPr>
        <p:spPr>
          <a:xfrm>
            <a:off x="5385650" y="1895400"/>
            <a:ext cx="3529800" cy="8697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800"/>
              </a:spcBef>
              <a:spcAft>
                <a:spcPts val="0"/>
              </a:spcAft>
              <a:buClr>
                <a:schemeClr val="lt1"/>
              </a:buClr>
              <a:buSzPts val="1000"/>
              <a:buChar char="○"/>
              <a:defRPr sz="1000">
                <a:solidFill>
                  <a:schemeClr val="lt1"/>
                </a:solidFill>
              </a:defRPr>
            </a:lvl2pPr>
            <a:lvl3pPr indent="-292100" lvl="2" marL="1371600">
              <a:spcBef>
                <a:spcPts val="800"/>
              </a:spcBef>
              <a:spcAft>
                <a:spcPts val="0"/>
              </a:spcAft>
              <a:buClr>
                <a:schemeClr val="lt1"/>
              </a:buClr>
              <a:buSzPts val="1000"/>
              <a:buChar char="■"/>
              <a:defRPr sz="1000">
                <a:solidFill>
                  <a:schemeClr val="lt1"/>
                </a:solidFill>
              </a:defRPr>
            </a:lvl3pPr>
            <a:lvl4pPr indent="-292100" lvl="3" marL="1828800">
              <a:spcBef>
                <a:spcPts val="800"/>
              </a:spcBef>
              <a:spcAft>
                <a:spcPts val="0"/>
              </a:spcAft>
              <a:buClr>
                <a:schemeClr val="lt1"/>
              </a:buClr>
              <a:buSzPts val="1000"/>
              <a:buChar char="●"/>
              <a:defRPr sz="1000">
                <a:solidFill>
                  <a:schemeClr val="lt1"/>
                </a:solidFill>
              </a:defRPr>
            </a:lvl4pPr>
            <a:lvl5pPr indent="-292100" lvl="4" marL="2286000">
              <a:spcBef>
                <a:spcPts val="800"/>
              </a:spcBef>
              <a:spcAft>
                <a:spcPts val="0"/>
              </a:spcAft>
              <a:buClr>
                <a:schemeClr val="lt1"/>
              </a:buClr>
              <a:buSzPts val="1000"/>
              <a:buChar char="○"/>
              <a:defRPr sz="1000">
                <a:solidFill>
                  <a:schemeClr val="lt1"/>
                </a:solidFill>
              </a:defRPr>
            </a:lvl5pPr>
            <a:lvl6pPr indent="-292100" lvl="5" marL="2743200">
              <a:spcBef>
                <a:spcPts val="800"/>
              </a:spcBef>
              <a:spcAft>
                <a:spcPts val="0"/>
              </a:spcAft>
              <a:buClr>
                <a:schemeClr val="lt1"/>
              </a:buClr>
              <a:buSzPts val="1000"/>
              <a:buChar char="■"/>
              <a:defRPr sz="1000">
                <a:solidFill>
                  <a:schemeClr val="lt1"/>
                </a:solidFill>
              </a:defRPr>
            </a:lvl6pPr>
            <a:lvl7pPr indent="-292100" lvl="6" marL="3200400">
              <a:spcBef>
                <a:spcPts val="800"/>
              </a:spcBef>
              <a:spcAft>
                <a:spcPts val="0"/>
              </a:spcAft>
              <a:buClr>
                <a:schemeClr val="lt1"/>
              </a:buClr>
              <a:buSzPts val="1000"/>
              <a:buChar char="●"/>
              <a:defRPr sz="1000">
                <a:solidFill>
                  <a:schemeClr val="lt1"/>
                </a:solidFill>
              </a:defRPr>
            </a:lvl7pPr>
            <a:lvl8pPr indent="-292100" lvl="7" marL="3657600">
              <a:spcBef>
                <a:spcPts val="800"/>
              </a:spcBef>
              <a:spcAft>
                <a:spcPts val="0"/>
              </a:spcAft>
              <a:buClr>
                <a:schemeClr val="lt1"/>
              </a:buClr>
              <a:buSzPts val="1000"/>
              <a:buChar char="○"/>
              <a:defRPr sz="1000">
                <a:solidFill>
                  <a:schemeClr val="lt1"/>
                </a:solidFill>
              </a:defRPr>
            </a:lvl8pPr>
            <a:lvl9pPr indent="-292100" lvl="8" marL="4114800">
              <a:spcBef>
                <a:spcPts val="800"/>
              </a:spcBef>
              <a:spcAft>
                <a:spcPts val="800"/>
              </a:spcAft>
              <a:buClr>
                <a:schemeClr val="lt1"/>
              </a:buClr>
              <a:buSzPts val="1000"/>
              <a:buChar char="■"/>
              <a:defRPr sz="1000">
                <a:solidFill>
                  <a:schemeClr val="lt1"/>
                </a:solidFill>
              </a:defRPr>
            </a:lvl9pPr>
          </a:lstStyle>
          <a:p/>
        </p:txBody>
      </p:sp>
      <p:sp>
        <p:nvSpPr>
          <p:cNvPr id="446" name="Google Shape;446;p50"/>
          <p:cNvSpPr txBox="1"/>
          <p:nvPr>
            <p:ph idx="4" type="subTitle"/>
          </p:nvPr>
        </p:nvSpPr>
        <p:spPr>
          <a:xfrm>
            <a:off x="5385650" y="2953675"/>
            <a:ext cx="3837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p:txBody>
      </p:sp>
      <p:sp>
        <p:nvSpPr>
          <p:cNvPr id="447" name="Google Shape;447;p50"/>
          <p:cNvSpPr txBox="1"/>
          <p:nvPr>
            <p:ph idx="5" type="subTitle"/>
          </p:nvPr>
        </p:nvSpPr>
        <p:spPr>
          <a:xfrm>
            <a:off x="5385650" y="3401825"/>
            <a:ext cx="3837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p:txBody>
      </p:sp>
      <p:sp>
        <p:nvSpPr>
          <p:cNvPr id="448" name="Google Shape;448;p50"/>
          <p:cNvSpPr txBox="1"/>
          <p:nvPr>
            <p:ph idx="6" type="subTitle"/>
          </p:nvPr>
        </p:nvSpPr>
        <p:spPr>
          <a:xfrm>
            <a:off x="5769350" y="3401825"/>
            <a:ext cx="31278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p:txBody>
      </p:sp>
      <p:sp>
        <p:nvSpPr>
          <p:cNvPr id="449" name="Google Shape;449;p50"/>
          <p:cNvSpPr txBox="1"/>
          <p:nvPr>
            <p:ph idx="7" type="subTitle"/>
          </p:nvPr>
        </p:nvSpPr>
        <p:spPr>
          <a:xfrm>
            <a:off x="5385650" y="3849963"/>
            <a:ext cx="3837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p:txBody>
      </p:sp>
      <p:sp>
        <p:nvSpPr>
          <p:cNvPr id="450" name="Google Shape;450;p50"/>
          <p:cNvSpPr txBox="1"/>
          <p:nvPr>
            <p:ph idx="8" type="subTitle"/>
          </p:nvPr>
        </p:nvSpPr>
        <p:spPr>
          <a:xfrm>
            <a:off x="5769350" y="3849963"/>
            <a:ext cx="31278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p:txBody>
      </p:sp>
      <p:sp>
        <p:nvSpPr>
          <p:cNvPr id="451" name="Google Shape;451;p50"/>
          <p:cNvSpPr txBox="1"/>
          <p:nvPr>
            <p:ph idx="9" type="subTitle"/>
          </p:nvPr>
        </p:nvSpPr>
        <p:spPr>
          <a:xfrm>
            <a:off x="5385650" y="4298088"/>
            <a:ext cx="3837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p:txBody>
      </p:sp>
      <p:sp>
        <p:nvSpPr>
          <p:cNvPr id="452" name="Google Shape;452;p50"/>
          <p:cNvSpPr txBox="1"/>
          <p:nvPr>
            <p:ph idx="13" type="subTitle"/>
          </p:nvPr>
        </p:nvSpPr>
        <p:spPr>
          <a:xfrm>
            <a:off x="5769350" y="4298088"/>
            <a:ext cx="31278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p:txBody>
      </p:sp>
      <p:sp>
        <p:nvSpPr>
          <p:cNvPr id="453" name="Google Shape;453;p50"/>
          <p:cNvSpPr txBox="1"/>
          <p:nvPr>
            <p:ph idx="14" type="subTitle"/>
          </p:nvPr>
        </p:nvSpPr>
        <p:spPr>
          <a:xfrm>
            <a:off x="5769350" y="2953675"/>
            <a:ext cx="3127800" cy="32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p:txBody>
      </p:sp>
      <p:sp>
        <p:nvSpPr>
          <p:cNvPr id="454" name="Google Shape;454;p50"/>
          <p:cNvSpPr txBox="1"/>
          <p:nvPr>
            <p:ph idx="15"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455" name="Google Shape;455;p50"/>
          <p:cNvSpPr txBox="1"/>
          <p:nvPr>
            <p:ph idx="16"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
        <p:nvSpPr>
          <p:cNvPr id="456" name="Google Shape;456;p50"/>
          <p:cNvSpPr txBox="1"/>
          <p:nvPr>
            <p:ph type="title"/>
          </p:nvPr>
        </p:nvSpPr>
        <p:spPr>
          <a:xfrm>
            <a:off x="228650" y="334575"/>
            <a:ext cx="40470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3 items right 2">
  <p:cSld name="CUSTOM_3_1_1_3">
    <p:bg>
      <p:bgPr>
        <a:solidFill>
          <a:schemeClr val="accent5"/>
        </a:solidFill>
      </p:bgPr>
    </p:bg>
    <p:spTree>
      <p:nvGrpSpPr>
        <p:cNvPr id="457" name="Shape 457"/>
        <p:cNvGrpSpPr/>
        <p:nvPr/>
      </p:nvGrpSpPr>
      <p:grpSpPr>
        <a:xfrm>
          <a:off x="0" y="0"/>
          <a:ext cx="0" cy="0"/>
          <a:chOff x="0" y="0"/>
          <a:chExt cx="0" cy="0"/>
        </a:xfrm>
      </p:grpSpPr>
      <p:sp>
        <p:nvSpPr>
          <p:cNvPr id="458" name="Google Shape;458;p51"/>
          <p:cNvSpPr/>
          <p:nvPr>
            <p:ph idx="2" type="pic"/>
          </p:nvPr>
        </p:nvSpPr>
        <p:spPr>
          <a:xfrm>
            <a:off x="320200" y="3244502"/>
            <a:ext cx="4206300" cy="1435500"/>
          </a:xfrm>
          <a:prstGeom prst="rect">
            <a:avLst/>
          </a:prstGeom>
          <a:noFill/>
          <a:ln>
            <a:noFill/>
          </a:ln>
        </p:spPr>
      </p:sp>
      <p:sp>
        <p:nvSpPr>
          <p:cNvPr id="459" name="Google Shape;459;p51"/>
          <p:cNvSpPr txBox="1"/>
          <p:nvPr>
            <p:ph idx="1" type="body"/>
          </p:nvPr>
        </p:nvSpPr>
        <p:spPr>
          <a:xfrm>
            <a:off x="320200" y="2251000"/>
            <a:ext cx="4206300" cy="8697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800"/>
              </a:spcBef>
              <a:spcAft>
                <a:spcPts val="0"/>
              </a:spcAft>
              <a:buClr>
                <a:schemeClr val="lt1"/>
              </a:buClr>
              <a:buSzPts val="1000"/>
              <a:buChar char="○"/>
              <a:defRPr sz="1000">
                <a:solidFill>
                  <a:schemeClr val="lt1"/>
                </a:solidFill>
              </a:defRPr>
            </a:lvl2pPr>
            <a:lvl3pPr indent="-292100" lvl="2" marL="1371600">
              <a:spcBef>
                <a:spcPts val="800"/>
              </a:spcBef>
              <a:spcAft>
                <a:spcPts val="0"/>
              </a:spcAft>
              <a:buClr>
                <a:schemeClr val="lt1"/>
              </a:buClr>
              <a:buSzPts val="1000"/>
              <a:buChar char="■"/>
              <a:defRPr sz="1000">
                <a:solidFill>
                  <a:schemeClr val="lt1"/>
                </a:solidFill>
              </a:defRPr>
            </a:lvl3pPr>
            <a:lvl4pPr indent="-292100" lvl="3" marL="1828800">
              <a:spcBef>
                <a:spcPts val="800"/>
              </a:spcBef>
              <a:spcAft>
                <a:spcPts val="0"/>
              </a:spcAft>
              <a:buClr>
                <a:schemeClr val="lt1"/>
              </a:buClr>
              <a:buSzPts val="1000"/>
              <a:buChar char="●"/>
              <a:defRPr sz="1000">
                <a:solidFill>
                  <a:schemeClr val="lt1"/>
                </a:solidFill>
              </a:defRPr>
            </a:lvl4pPr>
            <a:lvl5pPr indent="-292100" lvl="4" marL="2286000">
              <a:spcBef>
                <a:spcPts val="800"/>
              </a:spcBef>
              <a:spcAft>
                <a:spcPts val="0"/>
              </a:spcAft>
              <a:buClr>
                <a:schemeClr val="lt1"/>
              </a:buClr>
              <a:buSzPts val="1000"/>
              <a:buChar char="○"/>
              <a:defRPr sz="1000">
                <a:solidFill>
                  <a:schemeClr val="lt1"/>
                </a:solidFill>
              </a:defRPr>
            </a:lvl5pPr>
            <a:lvl6pPr indent="-292100" lvl="5" marL="2743200">
              <a:spcBef>
                <a:spcPts val="800"/>
              </a:spcBef>
              <a:spcAft>
                <a:spcPts val="0"/>
              </a:spcAft>
              <a:buClr>
                <a:schemeClr val="lt1"/>
              </a:buClr>
              <a:buSzPts val="1000"/>
              <a:buChar char="■"/>
              <a:defRPr sz="1000">
                <a:solidFill>
                  <a:schemeClr val="lt1"/>
                </a:solidFill>
              </a:defRPr>
            </a:lvl6pPr>
            <a:lvl7pPr indent="-292100" lvl="6" marL="3200400">
              <a:spcBef>
                <a:spcPts val="800"/>
              </a:spcBef>
              <a:spcAft>
                <a:spcPts val="0"/>
              </a:spcAft>
              <a:buClr>
                <a:schemeClr val="lt1"/>
              </a:buClr>
              <a:buSzPts val="1000"/>
              <a:buChar char="●"/>
              <a:defRPr sz="1000">
                <a:solidFill>
                  <a:schemeClr val="lt1"/>
                </a:solidFill>
              </a:defRPr>
            </a:lvl7pPr>
            <a:lvl8pPr indent="-292100" lvl="7" marL="3657600">
              <a:spcBef>
                <a:spcPts val="800"/>
              </a:spcBef>
              <a:spcAft>
                <a:spcPts val="0"/>
              </a:spcAft>
              <a:buClr>
                <a:schemeClr val="lt1"/>
              </a:buClr>
              <a:buSzPts val="1000"/>
              <a:buChar char="○"/>
              <a:defRPr sz="1000">
                <a:solidFill>
                  <a:schemeClr val="lt1"/>
                </a:solidFill>
              </a:defRPr>
            </a:lvl8pPr>
            <a:lvl9pPr indent="-292100" lvl="8" marL="4114800">
              <a:spcBef>
                <a:spcPts val="800"/>
              </a:spcBef>
              <a:spcAft>
                <a:spcPts val="800"/>
              </a:spcAft>
              <a:buClr>
                <a:schemeClr val="lt1"/>
              </a:buClr>
              <a:buSzPts val="1000"/>
              <a:buChar char="■"/>
              <a:defRPr sz="1000">
                <a:solidFill>
                  <a:schemeClr val="lt1"/>
                </a:solidFill>
              </a:defRPr>
            </a:lvl9pPr>
          </a:lstStyle>
          <a:p/>
        </p:txBody>
      </p:sp>
      <p:sp>
        <p:nvSpPr>
          <p:cNvPr id="460" name="Google Shape;460;p51"/>
          <p:cNvSpPr txBox="1"/>
          <p:nvPr>
            <p:ph idx="3" type="subTitle"/>
          </p:nvPr>
        </p:nvSpPr>
        <p:spPr>
          <a:xfrm>
            <a:off x="5484850" y="1370025"/>
            <a:ext cx="269100" cy="230100"/>
          </a:xfrm>
          <a:prstGeom prst="rect">
            <a:avLst/>
          </a:prstGeom>
          <a:noFill/>
        </p:spPr>
        <p:txBody>
          <a:bodyPr anchorCtr="0" anchor="ctr" bIns="0" lIns="0" spcFirstLastPara="1" rIns="0" wrap="square" tIns="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p:txBody>
      </p:sp>
      <p:sp>
        <p:nvSpPr>
          <p:cNvPr id="461" name="Google Shape;461;p51"/>
          <p:cNvSpPr txBox="1"/>
          <p:nvPr>
            <p:ph idx="4" type="subTitle"/>
          </p:nvPr>
        </p:nvSpPr>
        <p:spPr>
          <a:xfrm>
            <a:off x="5800983" y="1370018"/>
            <a:ext cx="2979900" cy="230100"/>
          </a:xfrm>
          <a:prstGeom prst="rect">
            <a:avLst/>
          </a:prstGeom>
          <a:noFill/>
        </p:spPr>
        <p:txBody>
          <a:bodyPr anchorCtr="0" anchor="ctr" bIns="0" lIns="0" spcFirstLastPara="1" rIns="0" wrap="square" tIns="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p:txBody>
      </p:sp>
      <p:sp>
        <p:nvSpPr>
          <p:cNvPr id="462" name="Google Shape;462;p51"/>
          <p:cNvSpPr txBox="1"/>
          <p:nvPr>
            <p:ph idx="5" type="body"/>
          </p:nvPr>
        </p:nvSpPr>
        <p:spPr>
          <a:xfrm>
            <a:off x="5484850" y="1624200"/>
            <a:ext cx="3345600" cy="560400"/>
          </a:xfrm>
          <a:prstGeom prst="rect">
            <a:avLst/>
          </a:prstGeom>
          <a:noFill/>
        </p:spPr>
        <p:txBody>
          <a:bodyPr anchorCtr="0" anchor="t" bIns="0" lIns="0" spcFirstLastPara="1" rIns="0" wrap="square" tIns="0">
            <a:sp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80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80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80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80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80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80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80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800"/>
              </a:spcBef>
              <a:spcAft>
                <a:spcPts val="800"/>
              </a:spcAft>
              <a:buClr>
                <a:schemeClr val="lt1"/>
              </a:buClr>
              <a:buSzPts val="1000"/>
              <a:buFont typeface="Inter Light"/>
              <a:buChar char="■"/>
              <a:defRPr sz="1000">
                <a:solidFill>
                  <a:schemeClr val="lt1"/>
                </a:solidFill>
              </a:defRPr>
            </a:lvl9pPr>
          </a:lstStyle>
          <a:p/>
        </p:txBody>
      </p:sp>
      <p:sp>
        <p:nvSpPr>
          <p:cNvPr id="463" name="Google Shape;463;p51"/>
          <p:cNvSpPr txBox="1"/>
          <p:nvPr>
            <p:ph idx="6"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464" name="Google Shape;464;p51"/>
          <p:cNvSpPr txBox="1"/>
          <p:nvPr>
            <p:ph idx="7"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
        <p:nvSpPr>
          <p:cNvPr id="465" name="Google Shape;465;p51"/>
          <p:cNvSpPr txBox="1"/>
          <p:nvPr>
            <p:ph type="title"/>
          </p:nvPr>
        </p:nvSpPr>
        <p:spPr>
          <a:xfrm>
            <a:off x="228650" y="334575"/>
            <a:ext cx="50652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p:txBody>
      </p:sp>
      <p:sp>
        <p:nvSpPr>
          <p:cNvPr id="466" name="Google Shape;466;p51"/>
          <p:cNvSpPr txBox="1"/>
          <p:nvPr>
            <p:ph idx="8" type="subTitle"/>
          </p:nvPr>
        </p:nvSpPr>
        <p:spPr>
          <a:xfrm>
            <a:off x="5484850" y="3758475"/>
            <a:ext cx="269100" cy="230100"/>
          </a:xfrm>
          <a:prstGeom prst="rect">
            <a:avLst/>
          </a:prstGeom>
          <a:noFill/>
        </p:spPr>
        <p:txBody>
          <a:bodyPr anchorCtr="0" anchor="ctr" bIns="0" lIns="0" spcFirstLastPara="1" rIns="0" wrap="square" tIns="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p:txBody>
      </p:sp>
      <p:sp>
        <p:nvSpPr>
          <p:cNvPr id="467" name="Google Shape;467;p51"/>
          <p:cNvSpPr txBox="1"/>
          <p:nvPr>
            <p:ph idx="9" type="subTitle"/>
          </p:nvPr>
        </p:nvSpPr>
        <p:spPr>
          <a:xfrm>
            <a:off x="5800983" y="3761268"/>
            <a:ext cx="2979900" cy="230100"/>
          </a:xfrm>
          <a:prstGeom prst="rect">
            <a:avLst/>
          </a:prstGeom>
          <a:noFill/>
        </p:spPr>
        <p:txBody>
          <a:bodyPr anchorCtr="0" anchor="ctr" bIns="0" lIns="0" spcFirstLastPara="1" rIns="0" wrap="square" tIns="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p:txBody>
      </p:sp>
      <p:sp>
        <p:nvSpPr>
          <p:cNvPr id="468" name="Google Shape;468;p51"/>
          <p:cNvSpPr txBox="1"/>
          <p:nvPr>
            <p:ph idx="13" type="body"/>
          </p:nvPr>
        </p:nvSpPr>
        <p:spPr>
          <a:xfrm>
            <a:off x="5484850" y="4012650"/>
            <a:ext cx="3345600" cy="560400"/>
          </a:xfrm>
          <a:prstGeom prst="rect">
            <a:avLst/>
          </a:prstGeom>
          <a:noFill/>
        </p:spPr>
        <p:txBody>
          <a:bodyPr anchorCtr="0" anchor="t" bIns="0" lIns="0" spcFirstLastPara="1" rIns="0" wrap="square" tIns="0">
            <a:sp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80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80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80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80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80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80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80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800"/>
              </a:spcBef>
              <a:spcAft>
                <a:spcPts val="800"/>
              </a:spcAft>
              <a:buClr>
                <a:schemeClr val="lt1"/>
              </a:buClr>
              <a:buSzPts val="1000"/>
              <a:buFont typeface="Inter Light"/>
              <a:buChar char="■"/>
              <a:defRPr sz="1000">
                <a:solidFill>
                  <a:schemeClr val="lt1"/>
                </a:solidFill>
              </a:defRPr>
            </a:lvl9pPr>
          </a:lstStyle>
          <a:p/>
        </p:txBody>
      </p:sp>
      <p:sp>
        <p:nvSpPr>
          <p:cNvPr id="469" name="Google Shape;469;p51"/>
          <p:cNvSpPr txBox="1"/>
          <p:nvPr>
            <p:ph idx="14" type="subTitle"/>
          </p:nvPr>
        </p:nvSpPr>
        <p:spPr>
          <a:xfrm>
            <a:off x="5484850" y="2566350"/>
            <a:ext cx="269100" cy="230100"/>
          </a:xfrm>
          <a:prstGeom prst="rect">
            <a:avLst/>
          </a:prstGeom>
          <a:noFill/>
        </p:spPr>
        <p:txBody>
          <a:bodyPr anchorCtr="0" anchor="ctr" bIns="0" lIns="0" spcFirstLastPara="1" rIns="0" wrap="square" tIns="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p:txBody>
      </p:sp>
      <p:sp>
        <p:nvSpPr>
          <p:cNvPr id="470" name="Google Shape;470;p51"/>
          <p:cNvSpPr txBox="1"/>
          <p:nvPr>
            <p:ph idx="15" type="subTitle"/>
          </p:nvPr>
        </p:nvSpPr>
        <p:spPr>
          <a:xfrm>
            <a:off x="5800983" y="2564943"/>
            <a:ext cx="2979900" cy="230100"/>
          </a:xfrm>
          <a:prstGeom prst="rect">
            <a:avLst/>
          </a:prstGeom>
          <a:noFill/>
        </p:spPr>
        <p:txBody>
          <a:bodyPr anchorCtr="0" anchor="ctr" bIns="0" lIns="0" spcFirstLastPara="1" rIns="0" wrap="square" tIns="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p:txBody>
      </p:sp>
      <p:sp>
        <p:nvSpPr>
          <p:cNvPr id="471" name="Google Shape;471;p51"/>
          <p:cNvSpPr txBox="1"/>
          <p:nvPr>
            <p:ph idx="16" type="body"/>
          </p:nvPr>
        </p:nvSpPr>
        <p:spPr>
          <a:xfrm>
            <a:off x="5484850" y="2820525"/>
            <a:ext cx="3345600" cy="560400"/>
          </a:xfrm>
          <a:prstGeom prst="rect">
            <a:avLst/>
          </a:prstGeom>
          <a:noFill/>
        </p:spPr>
        <p:txBody>
          <a:bodyPr anchorCtr="0" anchor="t" bIns="0" lIns="0" spcFirstLastPara="1" rIns="0" wrap="square" tIns="0">
            <a:sp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80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80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80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80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80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80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80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800"/>
              </a:spcBef>
              <a:spcAft>
                <a:spcPts val="800"/>
              </a:spcAft>
              <a:buClr>
                <a:schemeClr val="lt1"/>
              </a:buClr>
              <a:buSzPts val="1000"/>
              <a:buFont typeface="Inter Light"/>
              <a:buChar char="■"/>
              <a:defRPr sz="10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with section dividers">
  <p:cSld name="CUSTOM_1_1_1">
    <p:spTree>
      <p:nvGrpSpPr>
        <p:cNvPr id="75" name="Shape 75"/>
        <p:cNvGrpSpPr/>
        <p:nvPr/>
      </p:nvGrpSpPr>
      <p:grpSpPr>
        <a:xfrm>
          <a:off x="0" y="0"/>
          <a:ext cx="0" cy="0"/>
          <a:chOff x="0" y="0"/>
          <a:chExt cx="0" cy="0"/>
        </a:xfrm>
      </p:grpSpPr>
      <p:sp>
        <p:nvSpPr>
          <p:cNvPr id="76" name="Google Shape;76;p6"/>
          <p:cNvSpPr txBox="1"/>
          <p:nvPr>
            <p:ph type="title"/>
          </p:nvPr>
        </p:nvSpPr>
        <p:spPr>
          <a:xfrm>
            <a:off x="1031075" y="114300"/>
            <a:ext cx="6442800" cy="1405800"/>
          </a:xfrm>
          <a:prstGeom prst="rect">
            <a:avLst/>
          </a:prstGeom>
        </p:spPr>
        <p:txBody>
          <a:bodyPr anchorCtr="0" anchor="t" bIns="91425" lIns="91425" spcFirstLastPara="1" rIns="91425" wrap="square" tIns="91425">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6"/>
          <p:cNvSpPr txBox="1"/>
          <p:nvPr>
            <p:ph idx="1" type="subTitle"/>
          </p:nvPr>
        </p:nvSpPr>
        <p:spPr>
          <a:xfrm>
            <a:off x="1031075" y="1235275"/>
            <a:ext cx="3575700" cy="1338300"/>
          </a:xfrm>
          <a:prstGeom prst="rect">
            <a:avLst/>
          </a:prstGeom>
        </p:spPr>
        <p:txBody>
          <a:bodyPr anchorCtr="0" anchor="t" bIns="91425" lIns="91425" spcFirstLastPara="1" rIns="91425" wrap="square" tIns="91425">
            <a:spAutoFit/>
          </a:bodyPr>
          <a:lstStyle>
            <a:lvl1pPr lvl="0">
              <a:spcBef>
                <a:spcPts val="0"/>
              </a:spcBef>
              <a:spcAft>
                <a:spcPts val="0"/>
              </a:spcAft>
              <a:buSzPts val="1900"/>
              <a:buFont typeface="Roboto Light"/>
              <a:buNone/>
              <a:defRPr sz="1900">
                <a:latin typeface="Roboto Light"/>
                <a:ea typeface="Roboto Light"/>
                <a:cs typeface="Roboto Light"/>
                <a:sym typeface="Roboto Light"/>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78" name="Google Shape;78;p6"/>
          <p:cNvSpPr txBox="1"/>
          <p:nvPr>
            <p:ph idx="2" type="subTitle"/>
          </p:nvPr>
        </p:nvSpPr>
        <p:spPr>
          <a:xfrm>
            <a:off x="5578299" y="3182825"/>
            <a:ext cx="2303700" cy="794400"/>
          </a:xfrm>
          <a:prstGeom prst="rect">
            <a:avLst/>
          </a:prstGeom>
        </p:spPr>
        <p:txBody>
          <a:bodyPr anchorCtr="0" anchor="t" bIns="91425" lIns="91425" spcFirstLastPara="1" rIns="91425" wrap="square" tIns="91425">
            <a:sp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9" name="Google Shape;79;p6"/>
          <p:cNvSpPr txBox="1"/>
          <p:nvPr>
            <p:ph idx="3" type="subTitle"/>
          </p:nvPr>
        </p:nvSpPr>
        <p:spPr>
          <a:xfrm>
            <a:off x="5578300" y="3600525"/>
            <a:ext cx="2080200" cy="1405800"/>
          </a:xfrm>
          <a:prstGeom prst="rect">
            <a:avLst/>
          </a:prstGeom>
        </p:spPr>
        <p:txBody>
          <a:bodyPr anchorCtr="0" anchor="t" bIns="91425" lIns="91425" spcFirstLastPara="1" rIns="91425" wrap="square" tIns="91425">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
          <p:cNvSpPr txBox="1"/>
          <p:nvPr>
            <p:ph idx="4" type="subTitle"/>
          </p:nvPr>
        </p:nvSpPr>
        <p:spPr>
          <a:xfrm>
            <a:off x="3304687" y="3182825"/>
            <a:ext cx="2303700" cy="794400"/>
          </a:xfrm>
          <a:prstGeom prst="rect">
            <a:avLst/>
          </a:prstGeom>
        </p:spPr>
        <p:txBody>
          <a:bodyPr anchorCtr="0" anchor="t" bIns="91425" lIns="91425" spcFirstLastPara="1" rIns="91425" wrap="square" tIns="91425">
            <a:sp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1" name="Google Shape;81;p6"/>
          <p:cNvSpPr txBox="1"/>
          <p:nvPr>
            <p:ph idx="5" type="subTitle"/>
          </p:nvPr>
        </p:nvSpPr>
        <p:spPr>
          <a:xfrm>
            <a:off x="3304687" y="3600525"/>
            <a:ext cx="2080200" cy="1405800"/>
          </a:xfrm>
          <a:prstGeom prst="rect">
            <a:avLst/>
          </a:prstGeom>
        </p:spPr>
        <p:txBody>
          <a:bodyPr anchorCtr="0" anchor="t" bIns="91425" lIns="91425" spcFirstLastPara="1" rIns="91425" wrap="square" tIns="91425">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6"/>
          <p:cNvSpPr txBox="1"/>
          <p:nvPr>
            <p:ph idx="6" type="subTitle"/>
          </p:nvPr>
        </p:nvSpPr>
        <p:spPr>
          <a:xfrm>
            <a:off x="1031075" y="3182825"/>
            <a:ext cx="2303700" cy="794400"/>
          </a:xfrm>
          <a:prstGeom prst="rect">
            <a:avLst/>
          </a:prstGeom>
        </p:spPr>
        <p:txBody>
          <a:bodyPr anchorCtr="0" anchor="t" bIns="91425" lIns="91425" spcFirstLastPara="1" rIns="91425" wrap="square" tIns="91425">
            <a:sp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3" name="Google Shape;83;p6"/>
          <p:cNvSpPr txBox="1"/>
          <p:nvPr>
            <p:ph idx="7" type="subTitle"/>
          </p:nvPr>
        </p:nvSpPr>
        <p:spPr>
          <a:xfrm>
            <a:off x="1031075" y="3600525"/>
            <a:ext cx="2080200" cy="1405800"/>
          </a:xfrm>
          <a:prstGeom prst="rect">
            <a:avLst/>
          </a:prstGeom>
        </p:spPr>
        <p:txBody>
          <a:bodyPr anchorCtr="0" anchor="t" bIns="91425" lIns="91425" spcFirstLastPara="1" rIns="91425" wrap="square" tIns="91425">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6"/>
          <p:cNvSpPr txBox="1"/>
          <p:nvPr>
            <p:ph idx="8" type="subTitle"/>
          </p:nvPr>
        </p:nvSpPr>
        <p:spPr>
          <a:xfrm rot="-5400000">
            <a:off x="-283500" y="328925"/>
            <a:ext cx="8229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5" name="Google Shape;85;p6"/>
          <p:cNvSpPr txBox="1"/>
          <p:nvPr>
            <p:ph idx="9" type="subTitle"/>
          </p:nvPr>
        </p:nvSpPr>
        <p:spPr>
          <a:xfrm rot="-5400000">
            <a:off x="-2835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6" name="Google Shape;86;p6"/>
          <p:cNvSpPr txBox="1"/>
          <p:nvPr>
            <p:ph idx="13" type="subTitle"/>
          </p:nvPr>
        </p:nvSpPr>
        <p:spPr>
          <a:xfrm rot="-5400000">
            <a:off x="-23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7" name="Google Shape;87;p6"/>
          <p:cNvSpPr txBox="1"/>
          <p:nvPr>
            <p:ph idx="14" type="subTitle"/>
          </p:nvPr>
        </p:nvSpPr>
        <p:spPr>
          <a:xfrm rot="-5400000">
            <a:off x="-22800" y="328625"/>
            <a:ext cx="8223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8" name="Google Shape;88;p6"/>
          <p:cNvSpPr txBox="1"/>
          <p:nvPr>
            <p:ph idx="15" type="subTitle"/>
          </p:nvPr>
        </p:nvSpPr>
        <p:spPr>
          <a:xfrm rot="-5400000">
            <a:off x="22624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9" name="Google Shape;89;p6"/>
          <p:cNvSpPr txBox="1"/>
          <p:nvPr>
            <p:ph idx="16" type="subTitle"/>
          </p:nvPr>
        </p:nvSpPr>
        <p:spPr>
          <a:xfrm rot="-5400000">
            <a:off x="189642" y="36792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0" name="Google Shape;90;p6"/>
          <p:cNvSpPr txBox="1"/>
          <p:nvPr>
            <p:ph idx="17" type="subTitle"/>
          </p:nvPr>
        </p:nvSpPr>
        <p:spPr>
          <a:xfrm rot="-5400000">
            <a:off x="7584608"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1" name="Google Shape;91;p6"/>
          <p:cNvSpPr txBox="1"/>
          <p:nvPr>
            <p:ph idx="18" type="subTitle"/>
          </p:nvPr>
        </p:nvSpPr>
        <p:spPr>
          <a:xfrm rot="-5400000">
            <a:off x="7173022" y="2436750"/>
            <a:ext cx="1645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2" name="Google Shape;92;p6"/>
          <p:cNvSpPr txBox="1"/>
          <p:nvPr>
            <p:ph idx="19" type="subTitle"/>
          </p:nvPr>
        </p:nvSpPr>
        <p:spPr>
          <a:xfrm rot="-5400000">
            <a:off x="7548008"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3" name="Google Shape;93;p6"/>
          <p:cNvSpPr txBox="1"/>
          <p:nvPr>
            <p:ph idx="20" type="subTitle"/>
          </p:nvPr>
        </p:nvSpPr>
        <p:spPr>
          <a:xfrm rot="-5400000">
            <a:off x="7838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4" name="Google Shape;94;p6"/>
          <p:cNvSpPr txBox="1"/>
          <p:nvPr>
            <p:ph idx="21" type="subTitle"/>
          </p:nvPr>
        </p:nvSpPr>
        <p:spPr>
          <a:xfrm rot="-5400000">
            <a:off x="7801500"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5" name="Google Shape;95;p6"/>
          <p:cNvSpPr txBox="1"/>
          <p:nvPr>
            <p:ph idx="22" type="subTitle"/>
          </p:nvPr>
        </p:nvSpPr>
        <p:spPr>
          <a:xfrm rot="-5400000">
            <a:off x="8609425"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6" name="Google Shape;96;p6"/>
          <p:cNvSpPr txBox="1"/>
          <p:nvPr>
            <p:ph idx="23" type="subTitle"/>
          </p:nvPr>
        </p:nvSpPr>
        <p:spPr>
          <a:xfrm rot="-5400000">
            <a:off x="819947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7" name="Google Shape;97;p6"/>
          <p:cNvSpPr txBox="1"/>
          <p:nvPr>
            <p:ph idx="24" type="subTitle"/>
          </p:nvPr>
        </p:nvSpPr>
        <p:spPr>
          <a:xfrm rot="-5400000">
            <a:off x="8572825"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8" name="Google Shape;98;p6"/>
          <p:cNvSpPr txBox="1"/>
          <p:nvPr>
            <p:ph idx="25" type="subTitle"/>
          </p:nvPr>
        </p:nvSpPr>
        <p:spPr>
          <a:xfrm rot="-5400000">
            <a:off x="8345233"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9" name="Google Shape;99;p6"/>
          <p:cNvSpPr txBox="1"/>
          <p:nvPr>
            <p:ph idx="26" type="subTitle"/>
          </p:nvPr>
        </p:nvSpPr>
        <p:spPr>
          <a:xfrm rot="-5400000">
            <a:off x="7937504"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0" name="Google Shape;100;p6"/>
          <p:cNvSpPr txBox="1"/>
          <p:nvPr>
            <p:ph idx="27" type="subTitle"/>
          </p:nvPr>
        </p:nvSpPr>
        <p:spPr>
          <a:xfrm rot="-5400000">
            <a:off x="8308483"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1" name="Google Shape;101;p6"/>
          <p:cNvSpPr txBox="1"/>
          <p:nvPr>
            <p:ph idx="28" type="subTitle"/>
          </p:nvPr>
        </p:nvSpPr>
        <p:spPr>
          <a:xfrm rot="-5400000">
            <a:off x="809159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2" name="Google Shape;102;p6"/>
          <p:cNvSpPr txBox="1"/>
          <p:nvPr>
            <p:ph idx="29" type="subTitle"/>
          </p:nvPr>
        </p:nvSpPr>
        <p:spPr>
          <a:xfrm rot="-5400000">
            <a:off x="8054992"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3" name="Google Shape;103;p6"/>
          <p:cNvSpPr txBox="1"/>
          <p:nvPr>
            <p:ph idx="30" type="subTitle"/>
          </p:nvPr>
        </p:nvSpPr>
        <p:spPr>
          <a:xfrm rot="-5400000">
            <a:off x="-694050" y="2443800"/>
            <a:ext cx="16440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4" name="Google Shape;104;p6"/>
          <p:cNvSpPr txBox="1"/>
          <p:nvPr>
            <p:ph idx="31" type="subTitle"/>
          </p:nvPr>
        </p:nvSpPr>
        <p:spPr>
          <a:xfrm rot="-5400000">
            <a:off x="-42112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5" name="Google Shape;105;p6"/>
          <p:cNvSpPr txBox="1"/>
          <p:nvPr>
            <p:ph idx="32" type="subTitle"/>
          </p:nvPr>
        </p:nvSpPr>
        <p:spPr>
          <a:xfrm rot="-5400000">
            <a:off x="-172129"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6" name="Google Shape;106;p6"/>
          <p:cNvSpPr txBox="1"/>
          <p:nvPr>
            <p:ph idx="33" type="subTitle"/>
          </p:nvPr>
        </p:nvSpPr>
        <p:spPr>
          <a:xfrm rot="-5400000">
            <a:off x="7427488"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7" name="Google Shape;107;p6"/>
          <p:cNvSpPr txBox="1"/>
          <p:nvPr>
            <p:ph idx="34" type="subTitle"/>
          </p:nvPr>
        </p:nvSpPr>
        <p:spPr>
          <a:xfrm rot="-5400000">
            <a:off x="7690896"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33">
          <p15:clr>
            <a:srgbClr val="E46962"/>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text">
  <p:cSld name="CUSTOM_3_1_1_1">
    <p:bg>
      <p:bgPr>
        <a:solidFill>
          <a:schemeClr val="accent5"/>
        </a:solidFill>
      </p:bgPr>
    </p:bg>
    <p:spTree>
      <p:nvGrpSpPr>
        <p:cNvPr id="472" name="Shape 472"/>
        <p:cNvGrpSpPr/>
        <p:nvPr/>
      </p:nvGrpSpPr>
      <p:grpSpPr>
        <a:xfrm>
          <a:off x="0" y="0"/>
          <a:ext cx="0" cy="0"/>
          <a:chOff x="0" y="0"/>
          <a:chExt cx="0" cy="0"/>
        </a:xfrm>
      </p:grpSpPr>
      <p:sp>
        <p:nvSpPr>
          <p:cNvPr id="473" name="Google Shape;473;p52"/>
          <p:cNvSpPr/>
          <p:nvPr>
            <p:ph idx="2" type="pic"/>
          </p:nvPr>
        </p:nvSpPr>
        <p:spPr>
          <a:xfrm>
            <a:off x="320100" y="2164202"/>
            <a:ext cx="2587800" cy="978300"/>
          </a:xfrm>
          <a:prstGeom prst="rect">
            <a:avLst/>
          </a:prstGeom>
          <a:noFill/>
          <a:ln>
            <a:noFill/>
          </a:ln>
        </p:spPr>
      </p:sp>
      <p:sp>
        <p:nvSpPr>
          <p:cNvPr id="474" name="Google Shape;474;p52"/>
          <p:cNvSpPr txBox="1"/>
          <p:nvPr>
            <p:ph idx="1" type="body"/>
          </p:nvPr>
        </p:nvSpPr>
        <p:spPr>
          <a:xfrm>
            <a:off x="320100" y="3738725"/>
            <a:ext cx="2587800" cy="7572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800"/>
              </a:spcBef>
              <a:spcAft>
                <a:spcPts val="0"/>
              </a:spcAft>
              <a:buClr>
                <a:schemeClr val="lt1"/>
              </a:buClr>
              <a:buSzPts val="1000"/>
              <a:buChar char="○"/>
              <a:defRPr sz="1000">
                <a:solidFill>
                  <a:schemeClr val="lt1"/>
                </a:solidFill>
              </a:defRPr>
            </a:lvl2pPr>
            <a:lvl3pPr indent="-292100" lvl="2" marL="1371600">
              <a:spcBef>
                <a:spcPts val="800"/>
              </a:spcBef>
              <a:spcAft>
                <a:spcPts val="0"/>
              </a:spcAft>
              <a:buClr>
                <a:schemeClr val="lt1"/>
              </a:buClr>
              <a:buSzPts val="1000"/>
              <a:buChar char="■"/>
              <a:defRPr sz="1000">
                <a:solidFill>
                  <a:schemeClr val="lt1"/>
                </a:solidFill>
              </a:defRPr>
            </a:lvl3pPr>
            <a:lvl4pPr indent="-292100" lvl="3" marL="1828800">
              <a:spcBef>
                <a:spcPts val="800"/>
              </a:spcBef>
              <a:spcAft>
                <a:spcPts val="0"/>
              </a:spcAft>
              <a:buClr>
                <a:schemeClr val="lt1"/>
              </a:buClr>
              <a:buSzPts val="1000"/>
              <a:buChar char="●"/>
              <a:defRPr sz="1000">
                <a:solidFill>
                  <a:schemeClr val="lt1"/>
                </a:solidFill>
              </a:defRPr>
            </a:lvl4pPr>
            <a:lvl5pPr indent="-292100" lvl="4" marL="2286000">
              <a:spcBef>
                <a:spcPts val="800"/>
              </a:spcBef>
              <a:spcAft>
                <a:spcPts val="0"/>
              </a:spcAft>
              <a:buClr>
                <a:schemeClr val="lt1"/>
              </a:buClr>
              <a:buSzPts val="1000"/>
              <a:buChar char="○"/>
              <a:defRPr sz="1000">
                <a:solidFill>
                  <a:schemeClr val="lt1"/>
                </a:solidFill>
              </a:defRPr>
            </a:lvl5pPr>
            <a:lvl6pPr indent="-292100" lvl="5" marL="2743200">
              <a:spcBef>
                <a:spcPts val="800"/>
              </a:spcBef>
              <a:spcAft>
                <a:spcPts val="0"/>
              </a:spcAft>
              <a:buClr>
                <a:schemeClr val="lt1"/>
              </a:buClr>
              <a:buSzPts val="1000"/>
              <a:buChar char="■"/>
              <a:defRPr sz="1000">
                <a:solidFill>
                  <a:schemeClr val="lt1"/>
                </a:solidFill>
              </a:defRPr>
            </a:lvl6pPr>
            <a:lvl7pPr indent="-292100" lvl="6" marL="3200400">
              <a:spcBef>
                <a:spcPts val="800"/>
              </a:spcBef>
              <a:spcAft>
                <a:spcPts val="0"/>
              </a:spcAft>
              <a:buClr>
                <a:schemeClr val="lt1"/>
              </a:buClr>
              <a:buSzPts val="1000"/>
              <a:buChar char="●"/>
              <a:defRPr sz="1000">
                <a:solidFill>
                  <a:schemeClr val="lt1"/>
                </a:solidFill>
              </a:defRPr>
            </a:lvl7pPr>
            <a:lvl8pPr indent="-292100" lvl="7" marL="3657600">
              <a:spcBef>
                <a:spcPts val="800"/>
              </a:spcBef>
              <a:spcAft>
                <a:spcPts val="0"/>
              </a:spcAft>
              <a:buClr>
                <a:schemeClr val="lt1"/>
              </a:buClr>
              <a:buSzPts val="1000"/>
              <a:buChar char="○"/>
              <a:defRPr sz="1000">
                <a:solidFill>
                  <a:schemeClr val="lt1"/>
                </a:solidFill>
              </a:defRPr>
            </a:lvl8pPr>
            <a:lvl9pPr indent="-292100" lvl="8" marL="4114800">
              <a:spcBef>
                <a:spcPts val="800"/>
              </a:spcBef>
              <a:spcAft>
                <a:spcPts val="800"/>
              </a:spcAft>
              <a:buClr>
                <a:schemeClr val="lt1"/>
              </a:buClr>
              <a:buSzPts val="1000"/>
              <a:buChar char="■"/>
              <a:defRPr sz="1000">
                <a:solidFill>
                  <a:schemeClr val="lt1"/>
                </a:solidFill>
              </a:defRPr>
            </a:lvl9pPr>
          </a:lstStyle>
          <a:p/>
        </p:txBody>
      </p:sp>
      <p:sp>
        <p:nvSpPr>
          <p:cNvPr id="475" name="Google Shape;475;p52"/>
          <p:cNvSpPr txBox="1"/>
          <p:nvPr>
            <p:ph idx="3" type="subTitle"/>
          </p:nvPr>
        </p:nvSpPr>
        <p:spPr>
          <a:xfrm>
            <a:off x="320103" y="3337800"/>
            <a:ext cx="383700" cy="306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p:txBody>
      </p:sp>
      <p:sp>
        <p:nvSpPr>
          <p:cNvPr id="476" name="Google Shape;476;p52"/>
          <p:cNvSpPr txBox="1"/>
          <p:nvPr>
            <p:ph idx="4" type="subTitle"/>
          </p:nvPr>
        </p:nvSpPr>
        <p:spPr>
          <a:xfrm>
            <a:off x="710800" y="3337800"/>
            <a:ext cx="2197200" cy="306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p:txBody>
      </p:sp>
      <p:sp>
        <p:nvSpPr>
          <p:cNvPr id="477" name="Google Shape;477;p52"/>
          <p:cNvSpPr/>
          <p:nvPr>
            <p:ph idx="5" type="pic"/>
          </p:nvPr>
        </p:nvSpPr>
        <p:spPr>
          <a:xfrm>
            <a:off x="6236000" y="2171940"/>
            <a:ext cx="2587800" cy="978300"/>
          </a:xfrm>
          <a:prstGeom prst="rect">
            <a:avLst/>
          </a:prstGeom>
          <a:noFill/>
          <a:ln>
            <a:noFill/>
          </a:ln>
        </p:spPr>
      </p:sp>
      <p:sp>
        <p:nvSpPr>
          <p:cNvPr id="478" name="Google Shape;478;p52"/>
          <p:cNvSpPr txBox="1"/>
          <p:nvPr>
            <p:ph idx="6" type="body"/>
          </p:nvPr>
        </p:nvSpPr>
        <p:spPr>
          <a:xfrm>
            <a:off x="6236000" y="3746463"/>
            <a:ext cx="2587800" cy="757200"/>
          </a:xfrm>
          <a:prstGeom prst="rect">
            <a:avLst/>
          </a:prstGeom>
        </p:spPr>
        <p:txBody>
          <a:bodyPr anchorCtr="0" anchor="t" bIns="91425" lIns="91425" spcFirstLastPara="1" rIns="91425" wrap="square" tIns="91425">
            <a:sp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80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80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80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80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80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80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80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800"/>
              </a:spcBef>
              <a:spcAft>
                <a:spcPts val="800"/>
              </a:spcAft>
              <a:buClr>
                <a:schemeClr val="lt1"/>
              </a:buClr>
              <a:buSzPts val="1000"/>
              <a:buFont typeface="Inter Light"/>
              <a:buChar char="■"/>
              <a:defRPr sz="1000">
                <a:solidFill>
                  <a:schemeClr val="lt1"/>
                </a:solidFill>
              </a:defRPr>
            </a:lvl9pPr>
          </a:lstStyle>
          <a:p/>
        </p:txBody>
      </p:sp>
      <p:sp>
        <p:nvSpPr>
          <p:cNvPr id="479" name="Google Shape;479;p52"/>
          <p:cNvSpPr txBox="1"/>
          <p:nvPr>
            <p:ph idx="7" type="subTitle"/>
          </p:nvPr>
        </p:nvSpPr>
        <p:spPr>
          <a:xfrm>
            <a:off x="6236003" y="3337800"/>
            <a:ext cx="383700" cy="306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p:txBody>
      </p:sp>
      <p:sp>
        <p:nvSpPr>
          <p:cNvPr id="480" name="Google Shape;480;p52"/>
          <p:cNvSpPr txBox="1"/>
          <p:nvPr>
            <p:ph idx="8" type="subTitle"/>
          </p:nvPr>
        </p:nvSpPr>
        <p:spPr>
          <a:xfrm>
            <a:off x="6626700" y="3337800"/>
            <a:ext cx="2197200" cy="306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p:txBody>
      </p:sp>
      <p:sp>
        <p:nvSpPr>
          <p:cNvPr id="481" name="Google Shape;481;p52"/>
          <p:cNvSpPr/>
          <p:nvPr>
            <p:ph idx="9" type="pic"/>
          </p:nvPr>
        </p:nvSpPr>
        <p:spPr>
          <a:xfrm>
            <a:off x="3278050" y="2171927"/>
            <a:ext cx="2587800" cy="978300"/>
          </a:xfrm>
          <a:prstGeom prst="rect">
            <a:avLst/>
          </a:prstGeom>
          <a:noFill/>
          <a:ln>
            <a:noFill/>
          </a:ln>
        </p:spPr>
      </p:sp>
      <p:sp>
        <p:nvSpPr>
          <p:cNvPr id="482" name="Google Shape;482;p52"/>
          <p:cNvSpPr txBox="1"/>
          <p:nvPr>
            <p:ph idx="13" type="body"/>
          </p:nvPr>
        </p:nvSpPr>
        <p:spPr>
          <a:xfrm>
            <a:off x="3278000" y="3746450"/>
            <a:ext cx="2587800" cy="757200"/>
          </a:xfrm>
          <a:prstGeom prst="rect">
            <a:avLst/>
          </a:prstGeom>
        </p:spPr>
        <p:txBody>
          <a:bodyPr anchorCtr="0" anchor="t" bIns="91425" lIns="91425" spcFirstLastPara="1" rIns="91425" wrap="square" tIns="91425">
            <a:sp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80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80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80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80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80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80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80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800"/>
              </a:spcBef>
              <a:spcAft>
                <a:spcPts val="800"/>
              </a:spcAft>
              <a:buClr>
                <a:schemeClr val="lt1"/>
              </a:buClr>
              <a:buSzPts val="1000"/>
              <a:buFont typeface="Inter Light"/>
              <a:buChar char="■"/>
              <a:defRPr sz="1000">
                <a:solidFill>
                  <a:schemeClr val="lt1"/>
                </a:solidFill>
              </a:defRPr>
            </a:lvl9pPr>
          </a:lstStyle>
          <a:p/>
        </p:txBody>
      </p:sp>
      <p:sp>
        <p:nvSpPr>
          <p:cNvPr id="483" name="Google Shape;483;p52"/>
          <p:cNvSpPr txBox="1"/>
          <p:nvPr>
            <p:ph idx="14" type="subTitle"/>
          </p:nvPr>
        </p:nvSpPr>
        <p:spPr>
          <a:xfrm>
            <a:off x="3278003" y="3337800"/>
            <a:ext cx="383700" cy="306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p:txBody>
      </p:sp>
      <p:sp>
        <p:nvSpPr>
          <p:cNvPr id="484" name="Google Shape;484;p52"/>
          <p:cNvSpPr txBox="1"/>
          <p:nvPr>
            <p:ph idx="15" type="subTitle"/>
          </p:nvPr>
        </p:nvSpPr>
        <p:spPr>
          <a:xfrm>
            <a:off x="3668700" y="3337800"/>
            <a:ext cx="2197200" cy="306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p:txBody>
      </p:sp>
      <p:sp>
        <p:nvSpPr>
          <p:cNvPr id="485" name="Google Shape;485;p52"/>
          <p:cNvSpPr txBox="1"/>
          <p:nvPr>
            <p:ph idx="16" type="body"/>
          </p:nvPr>
        </p:nvSpPr>
        <p:spPr>
          <a:xfrm>
            <a:off x="5431275" y="706000"/>
            <a:ext cx="3392700" cy="757200"/>
          </a:xfrm>
          <a:prstGeom prst="rect">
            <a:avLst/>
          </a:prstGeom>
        </p:spPr>
        <p:txBody>
          <a:bodyPr anchorCtr="0" anchor="t" bIns="91425" lIns="91425" spcFirstLastPara="1" rIns="91425" wrap="square" tIns="91425">
            <a:sp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80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80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80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80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80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80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80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800"/>
              </a:spcBef>
              <a:spcAft>
                <a:spcPts val="800"/>
              </a:spcAft>
              <a:buClr>
                <a:schemeClr val="lt1"/>
              </a:buClr>
              <a:buSzPts val="1000"/>
              <a:buFont typeface="Inter Light"/>
              <a:buChar char="■"/>
              <a:defRPr sz="1000">
                <a:solidFill>
                  <a:schemeClr val="lt1"/>
                </a:solidFill>
              </a:defRPr>
            </a:lvl9pPr>
          </a:lstStyle>
          <a:p/>
        </p:txBody>
      </p:sp>
      <p:sp>
        <p:nvSpPr>
          <p:cNvPr id="486" name="Google Shape;486;p52"/>
          <p:cNvSpPr txBox="1"/>
          <p:nvPr>
            <p:ph idx="17"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487" name="Google Shape;487;p52"/>
          <p:cNvSpPr txBox="1"/>
          <p:nvPr>
            <p:ph idx="18"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
        <p:nvSpPr>
          <p:cNvPr id="488" name="Google Shape;488;p52"/>
          <p:cNvSpPr txBox="1"/>
          <p:nvPr>
            <p:ph type="title"/>
          </p:nvPr>
        </p:nvSpPr>
        <p:spPr>
          <a:xfrm>
            <a:off x="228650" y="334575"/>
            <a:ext cx="50652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p:txBody>
      </p:sp>
    </p:spTree>
  </p:cSld>
  <p:clrMapOvr>
    <a:masterClrMapping/>
  </p:clrMapOvr>
  <p:extLst>
    <p:ext uri="{DCECCB84-F9BA-43D5-87BE-67443E8EF086}">
      <p15:sldGuideLst>
        <p15:guide id="1" orient="horz" pos="1363">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1">
  <p:cSld name="CUSTOM_3_1_1_1_1">
    <p:spTree>
      <p:nvGrpSpPr>
        <p:cNvPr id="489" name="Shape 489"/>
        <p:cNvGrpSpPr/>
        <p:nvPr/>
      </p:nvGrpSpPr>
      <p:grpSpPr>
        <a:xfrm>
          <a:off x="0" y="0"/>
          <a:ext cx="0" cy="0"/>
          <a:chOff x="0" y="0"/>
          <a:chExt cx="0" cy="0"/>
        </a:xfrm>
      </p:grpSpPr>
      <p:sp>
        <p:nvSpPr>
          <p:cNvPr id="490" name="Google Shape;490;p53"/>
          <p:cNvSpPr/>
          <p:nvPr>
            <p:ph idx="2" type="pic"/>
          </p:nvPr>
        </p:nvSpPr>
        <p:spPr>
          <a:xfrm>
            <a:off x="320100" y="457202"/>
            <a:ext cx="1627500" cy="1280100"/>
          </a:xfrm>
          <a:prstGeom prst="rect">
            <a:avLst/>
          </a:prstGeom>
          <a:noFill/>
          <a:ln>
            <a:noFill/>
          </a:ln>
        </p:spPr>
      </p:sp>
      <p:sp>
        <p:nvSpPr>
          <p:cNvPr id="491" name="Google Shape;491;p53"/>
          <p:cNvSpPr/>
          <p:nvPr>
            <p:ph idx="3" type="pic"/>
          </p:nvPr>
        </p:nvSpPr>
        <p:spPr>
          <a:xfrm>
            <a:off x="2039125" y="457202"/>
            <a:ext cx="1627500" cy="1280100"/>
          </a:xfrm>
          <a:prstGeom prst="rect">
            <a:avLst/>
          </a:prstGeom>
          <a:noFill/>
          <a:ln>
            <a:noFill/>
          </a:ln>
        </p:spPr>
      </p:sp>
      <p:sp>
        <p:nvSpPr>
          <p:cNvPr id="492" name="Google Shape;492;p53"/>
          <p:cNvSpPr/>
          <p:nvPr>
            <p:ph idx="4" type="pic"/>
          </p:nvPr>
        </p:nvSpPr>
        <p:spPr>
          <a:xfrm>
            <a:off x="3758150" y="457202"/>
            <a:ext cx="1627500" cy="1280100"/>
          </a:xfrm>
          <a:prstGeom prst="rect">
            <a:avLst/>
          </a:prstGeom>
          <a:noFill/>
          <a:ln>
            <a:noFill/>
          </a:ln>
        </p:spPr>
      </p:sp>
      <p:sp>
        <p:nvSpPr>
          <p:cNvPr id="493" name="Google Shape;493;p53"/>
          <p:cNvSpPr/>
          <p:nvPr>
            <p:ph idx="5" type="pic"/>
          </p:nvPr>
        </p:nvSpPr>
        <p:spPr>
          <a:xfrm>
            <a:off x="5477175" y="457202"/>
            <a:ext cx="1627500" cy="1280100"/>
          </a:xfrm>
          <a:prstGeom prst="rect">
            <a:avLst/>
          </a:prstGeom>
          <a:noFill/>
          <a:ln>
            <a:noFill/>
          </a:ln>
        </p:spPr>
      </p:sp>
      <p:sp>
        <p:nvSpPr>
          <p:cNvPr id="494" name="Google Shape;494;p53"/>
          <p:cNvSpPr/>
          <p:nvPr>
            <p:ph idx="6" type="pic"/>
          </p:nvPr>
        </p:nvSpPr>
        <p:spPr>
          <a:xfrm>
            <a:off x="7196200" y="457202"/>
            <a:ext cx="1627500" cy="1280100"/>
          </a:xfrm>
          <a:prstGeom prst="rect">
            <a:avLst/>
          </a:prstGeom>
          <a:noFill/>
          <a:ln>
            <a:noFill/>
          </a:ln>
        </p:spPr>
      </p:sp>
      <p:sp>
        <p:nvSpPr>
          <p:cNvPr id="495" name="Google Shape;495;p53"/>
          <p:cNvSpPr txBox="1"/>
          <p:nvPr>
            <p:ph type="title"/>
          </p:nvPr>
        </p:nvSpPr>
        <p:spPr>
          <a:xfrm>
            <a:off x="221700" y="3568025"/>
            <a:ext cx="8700600" cy="1344300"/>
          </a:xfrm>
          <a:prstGeom prst="rect">
            <a:avLst/>
          </a:prstGeom>
        </p:spPr>
        <p:txBody>
          <a:bodyPr anchorCtr="0" anchor="b" bIns="91425" lIns="91425" spcFirstLastPara="1" rIns="91425" wrap="square" tIns="91425">
            <a:noAutofit/>
          </a:bodyPr>
          <a:lstStyle>
            <a:lvl1pPr lvl="0">
              <a:spcBef>
                <a:spcPts val="0"/>
              </a:spcBef>
              <a:spcAft>
                <a:spcPts val="0"/>
              </a:spcAft>
              <a:buNone/>
              <a:defRPr sz="8200">
                <a:solidFill>
                  <a:schemeClr val="dk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p:txBody>
      </p:sp>
      <p:sp>
        <p:nvSpPr>
          <p:cNvPr id="496" name="Google Shape;496;p53"/>
          <p:cNvSpPr txBox="1"/>
          <p:nvPr>
            <p:ph idx="1" type="subTitle"/>
          </p:nvPr>
        </p:nvSpPr>
        <p:spPr>
          <a:xfrm>
            <a:off x="320100" y="1855929"/>
            <a:ext cx="1627500" cy="210900"/>
          </a:xfrm>
          <a:prstGeom prst="rect">
            <a:avLst/>
          </a:prstGeom>
        </p:spPr>
        <p:txBody>
          <a:bodyPr anchorCtr="0" anchor="t" bIns="0" lIns="0" spcFirstLastPara="1" rIns="0" wrap="square" tIns="91425">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97" name="Google Shape;497;p53"/>
          <p:cNvSpPr txBox="1"/>
          <p:nvPr>
            <p:ph idx="7" type="subTitle"/>
          </p:nvPr>
        </p:nvSpPr>
        <p:spPr>
          <a:xfrm>
            <a:off x="320100" y="2051571"/>
            <a:ext cx="1627500" cy="210900"/>
          </a:xfrm>
          <a:prstGeom prst="rect">
            <a:avLst/>
          </a:prstGeom>
        </p:spPr>
        <p:txBody>
          <a:bodyPr anchorCtr="0" anchor="t" bIns="0" lIns="0" spcFirstLastPara="1" rIns="0" wrap="square" tIns="91425">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p:txBody>
      </p:sp>
      <p:sp>
        <p:nvSpPr>
          <p:cNvPr id="498" name="Google Shape;498;p53"/>
          <p:cNvSpPr txBox="1"/>
          <p:nvPr>
            <p:ph idx="8" type="subTitle"/>
          </p:nvPr>
        </p:nvSpPr>
        <p:spPr>
          <a:xfrm>
            <a:off x="2039125" y="1855929"/>
            <a:ext cx="1627500" cy="210900"/>
          </a:xfrm>
          <a:prstGeom prst="rect">
            <a:avLst/>
          </a:prstGeom>
        </p:spPr>
        <p:txBody>
          <a:bodyPr anchorCtr="0" anchor="t" bIns="0" lIns="0" spcFirstLastPara="1" rIns="0" wrap="square" tIns="91425">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99" name="Google Shape;499;p53"/>
          <p:cNvSpPr txBox="1"/>
          <p:nvPr>
            <p:ph idx="9" type="subTitle"/>
          </p:nvPr>
        </p:nvSpPr>
        <p:spPr>
          <a:xfrm>
            <a:off x="2039125" y="2051571"/>
            <a:ext cx="1627500" cy="210900"/>
          </a:xfrm>
          <a:prstGeom prst="rect">
            <a:avLst/>
          </a:prstGeom>
        </p:spPr>
        <p:txBody>
          <a:bodyPr anchorCtr="0" anchor="t" bIns="0" lIns="0" spcFirstLastPara="1" rIns="0" wrap="square" tIns="91425">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p:txBody>
      </p:sp>
      <p:sp>
        <p:nvSpPr>
          <p:cNvPr id="500" name="Google Shape;500;p53"/>
          <p:cNvSpPr txBox="1"/>
          <p:nvPr>
            <p:ph idx="13" type="subTitle"/>
          </p:nvPr>
        </p:nvSpPr>
        <p:spPr>
          <a:xfrm>
            <a:off x="3758150" y="1855929"/>
            <a:ext cx="1627500" cy="210900"/>
          </a:xfrm>
          <a:prstGeom prst="rect">
            <a:avLst/>
          </a:prstGeom>
        </p:spPr>
        <p:txBody>
          <a:bodyPr anchorCtr="0" anchor="t" bIns="0" lIns="0" spcFirstLastPara="1" rIns="0" wrap="square" tIns="91425">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01" name="Google Shape;501;p53"/>
          <p:cNvSpPr txBox="1"/>
          <p:nvPr>
            <p:ph idx="14" type="subTitle"/>
          </p:nvPr>
        </p:nvSpPr>
        <p:spPr>
          <a:xfrm>
            <a:off x="3758150" y="2051571"/>
            <a:ext cx="1627500" cy="210900"/>
          </a:xfrm>
          <a:prstGeom prst="rect">
            <a:avLst/>
          </a:prstGeom>
        </p:spPr>
        <p:txBody>
          <a:bodyPr anchorCtr="0" anchor="t" bIns="0" lIns="0" spcFirstLastPara="1" rIns="0" wrap="square" tIns="91425">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p:txBody>
      </p:sp>
      <p:sp>
        <p:nvSpPr>
          <p:cNvPr id="502" name="Google Shape;502;p53"/>
          <p:cNvSpPr txBox="1"/>
          <p:nvPr>
            <p:ph idx="15" type="subTitle"/>
          </p:nvPr>
        </p:nvSpPr>
        <p:spPr>
          <a:xfrm>
            <a:off x="5477175" y="1855929"/>
            <a:ext cx="1627500" cy="210900"/>
          </a:xfrm>
          <a:prstGeom prst="rect">
            <a:avLst/>
          </a:prstGeom>
        </p:spPr>
        <p:txBody>
          <a:bodyPr anchorCtr="0" anchor="t" bIns="0" lIns="0" spcFirstLastPara="1" rIns="0" wrap="square" tIns="91425">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03" name="Google Shape;503;p53"/>
          <p:cNvSpPr txBox="1"/>
          <p:nvPr>
            <p:ph idx="16" type="subTitle"/>
          </p:nvPr>
        </p:nvSpPr>
        <p:spPr>
          <a:xfrm>
            <a:off x="5477175" y="2051571"/>
            <a:ext cx="1627500" cy="210900"/>
          </a:xfrm>
          <a:prstGeom prst="rect">
            <a:avLst/>
          </a:prstGeom>
        </p:spPr>
        <p:txBody>
          <a:bodyPr anchorCtr="0" anchor="t" bIns="0" lIns="0" spcFirstLastPara="1" rIns="0" wrap="square" tIns="91425">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p:txBody>
      </p:sp>
      <p:sp>
        <p:nvSpPr>
          <p:cNvPr id="504" name="Google Shape;504;p53"/>
          <p:cNvSpPr txBox="1"/>
          <p:nvPr>
            <p:ph idx="17" type="subTitle"/>
          </p:nvPr>
        </p:nvSpPr>
        <p:spPr>
          <a:xfrm>
            <a:off x="7196200" y="1855929"/>
            <a:ext cx="1627500" cy="210900"/>
          </a:xfrm>
          <a:prstGeom prst="rect">
            <a:avLst/>
          </a:prstGeom>
        </p:spPr>
        <p:txBody>
          <a:bodyPr anchorCtr="0" anchor="t" bIns="0" lIns="0" spcFirstLastPara="1" rIns="0" wrap="square" tIns="91425">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05" name="Google Shape;505;p53"/>
          <p:cNvSpPr txBox="1"/>
          <p:nvPr>
            <p:ph idx="18" type="subTitle"/>
          </p:nvPr>
        </p:nvSpPr>
        <p:spPr>
          <a:xfrm>
            <a:off x="7196200" y="2051571"/>
            <a:ext cx="1627500" cy="210900"/>
          </a:xfrm>
          <a:prstGeom prst="rect">
            <a:avLst/>
          </a:prstGeom>
        </p:spPr>
        <p:txBody>
          <a:bodyPr anchorCtr="0" anchor="t" bIns="0" lIns="0" spcFirstLastPara="1" rIns="0" wrap="square" tIns="91425">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p:txBody>
      </p:sp>
      <p:sp>
        <p:nvSpPr>
          <p:cNvPr id="506" name="Google Shape;506;p53"/>
          <p:cNvSpPr txBox="1"/>
          <p:nvPr>
            <p:ph idx="19"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p:txBody>
      </p:sp>
      <p:sp>
        <p:nvSpPr>
          <p:cNvPr id="507" name="Google Shape;507;p53"/>
          <p:cNvSpPr txBox="1"/>
          <p:nvPr>
            <p:ph idx="20"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2">
  <p:cSld name="CUSTOM_3_1_1_1_1_1">
    <p:spTree>
      <p:nvGrpSpPr>
        <p:cNvPr id="508" name="Shape 508"/>
        <p:cNvGrpSpPr/>
        <p:nvPr/>
      </p:nvGrpSpPr>
      <p:grpSpPr>
        <a:xfrm>
          <a:off x="0" y="0"/>
          <a:ext cx="0" cy="0"/>
          <a:chOff x="0" y="0"/>
          <a:chExt cx="0" cy="0"/>
        </a:xfrm>
      </p:grpSpPr>
      <p:sp>
        <p:nvSpPr>
          <p:cNvPr id="509" name="Google Shape;509;p54"/>
          <p:cNvSpPr/>
          <p:nvPr>
            <p:ph idx="2" type="pic"/>
          </p:nvPr>
        </p:nvSpPr>
        <p:spPr>
          <a:xfrm>
            <a:off x="3758250" y="457202"/>
            <a:ext cx="1627500" cy="1344300"/>
          </a:xfrm>
          <a:prstGeom prst="rect">
            <a:avLst/>
          </a:prstGeom>
          <a:noFill/>
          <a:ln>
            <a:noFill/>
          </a:ln>
        </p:spPr>
      </p:sp>
      <p:sp>
        <p:nvSpPr>
          <p:cNvPr id="510" name="Google Shape;510;p54"/>
          <p:cNvSpPr txBox="1"/>
          <p:nvPr>
            <p:ph idx="1" type="subTitle"/>
          </p:nvPr>
        </p:nvSpPr>
        <p:spPr>
          <a:xfrm>
            <a:off x="5477150" y="457200"/>
            <a:ext cx="1719000" cy="210900"/>
          </a:xfrm>
          <a:prstGeom prst="rect">
            <a:avLst/>
          </a:prstGeom>
        </p:spPr>
        <p:txBody>
          <a:bodyPr anchorCtr="0" anchor="t" bIns="0" lIns="0" spcFirstLastPara="1" rIns="0" wrap="square" tIns="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p:txBody>
      </p:sp>
      <p:sp>
        <p:nvSpPr>
          <p:cNvPr id="511" name="Google Shape;511;p54"/>
          <p:cNvSpPr txBox="1"/>
          <p:nvPr>
            <p:ph idx="3" type="subTitle"/>
          </p:nvPr>
        </p:nvSpPr>
        <p:spPr>
          <a:xfrm>
            <a:off x="7575075" y="457200"/>
            <a:ext cx="1248600" cy="210900"/>
          </a:xfrm>
          <a:prstGeom prst="rect">
            <a:avLst/>
          </a:prstGeom>
        </p:spPr>
        <p:txBody>
          <a:bodyPr anchorCtr="0" anchor="t" bIns="0" lIns="0" spcFirstLastPara="1" rIns="0" wrap="square" tIns="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p:txBody>
      </p:sp>
      <p:sp>
        <p:nvSpPr>
          <p:cNvPr id="512" name="Google Shape;512;p54"/>
          <p:cNvSpPr/>
          <p:nvPr>
            <p:ph idx="4" type="pic"/>
          </p:nvPr>
        </p:nvSpPr>
        <p:spPr>
          <a:xfrm>
            <a:off x="3758250" y="1899602"/>
            <a:ext cx="1627500" cy="1344300"/>
          </a:xfrm>
          <a:prstGeom prst="rect">
            <a:avLst/>
          </a:prstGeom>
          <a:noFill/>
          <a:ln>
            <a:noFill/>
          </a:ln>
        </p:spPr>
      </p:sp>
      <p:sp>
        <p:nvSpPr>
          <p:cNvPr id="513" name="Google Shape;513;p54"/>
          <p:cNvSpPr/>
          <p:nvPr>
            <p:ph idx="5" type="pic"/>
          </p:nvPr>
        </p:nvSpPr>
        <p:spPr>
          <a:xfrm>
            <a:off x="3758250" y="3342002"/>
            <a:ext cx="1627500" cy="1344300"/>
          </a:xfrm>
          <a:prstGeom prst="rect">
            <a:avLst/>
          </a:prstGeom>
          <a:noFill/>
          <a:ln>
            <a:noFill/>
          </a:ln>
        </p:spPr>
      </p:sp>
      <p:sp>
        <p:nvSpPr>
          <p:cNvPr id="514" name="Google Shape;514;p54"/>
          <p:cNvSpPr txBox="1"/>
          <p:nvPr>
            <p:ph idx="6" type="body"/>
          </p:nvPr>
        </p:nvSpPr>
        <p:spPr>
          <a:xfrm>
            <a:off x="5477150" y="915900"/>
            <a:ext cx="3346800" cy="757200"/>
          </a:xfrm>
          <a:prstGeom prst="rect">
            <a:avLst/>
          </a:prstGeom>
        </p:spPr>
        <p:txBody>
          <a:bodyPr anchorCtr="0" anchor="t" bIns="91425" lIns="0" spcFirstLastPara="1" rIns="0" wrap="square" tIns="91425">
            <a:sp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515" name="Google Shape;515;p54"/>
          <p:cNvSpPr txBox="1"/>
          <p:nvPr>
            <p:ph idx="7" type="subTitle"/>
          </p:nvPr>
        </p:nvSpPr>
        <p:spPr>
          <a:xfrm>
            <a:off x="5477150" y="1895400"/>
            <a:ext cx="1719000" cy="210900"/>
          </a:xfrm>
          <a:prstGeom prst="rect">
            <a:avLst/>
          </a:prstGeom>
        </p:spPr>
        <p:txBody>
          <a:bodyPr anchorCtr="0" anchor="t" bIns="0" lIns="0" spcFirstLastPara="1" rIns="0" wrap="square" tIns="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p:txBody>
      </p:sp>
      <p:sp>
        <p:nvSpPr>
          <p:cNvPr id="516" name="Google Shape;516;p54"/>
          <p:cNvSpPr txBox="1"/>
          <p:nvPr>
            <p:ph idx="8" type="subTitle"/>
          </p:nvPr>
        </p:nvSpPr>
        <p:spPr>
          <a:xfrm>
            <a:off x="7575075" y="1895400"/>
            <a:ext cx="1248600" cy="210900"/>
          </a:xfrm>
          <a:prstGeom prst="rect">
            <a:avLst/>
          </a:prstGeom>
        </p:spPr>
        <p:txBody>
          <a:bodyPr anchorCtr="0" anchor="t" bIns="0" lIns="0" spcFirstLastPara="1" rIns="0" wrap="square" tIns="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p:txBody>
      </p:sp>
      <p:sp>
        <p:nvSpPr>
          <p:cNvPr id="517" name="Google Shape;517;p54"/>
          <p:cNvSpPr txBox="1"/>
          <p:nvPr>
            <p:ph idx="9" type="body"/>
          </p:nvPr>
        </p:nvSpPr>
        <p:spPr>
          <a:xfrm>
            <a:off x="5477150" y="2354100"/>
            <a:ext cx="3346800" cy="757200"/>
          </a:xfrm>
          <a:prstGeom prst="rect">
            <a:avLst/>
          </a:prstGeom>
        </p:spPr>
        <p:txBody>
          <a:bodyPr anchorCtr="0" anchor="t" bIns="91425" lIns="0" spcFirstLastPara="1" rIns="0" wrap="square" tIns="91425">
            <a:sp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defRPr>
            </a:lvl9pPr>
          </a:lstStyle>
          <a:p/>
        </p:txBody>
      </p:sp>
      <p:sp>
        <p:nvSpPr>
          <p:cNvPr id="518" name="Google Shape;518;p54"/>
          <p:cNvSpPr txBox="1"/>
          <p:nvPr>
            <p:ph idx="13" type="subTitle"/>
          </p:nvPr>
        </p:nvSpPr>
        <p:spPr>
          <a:xfrm>
            <a:off x="5477150" y="3333600"/>
            <a:ext cx="1719000" cy="210900"/>
          </a:xfrm>
          <a:prstGeom prst="rect">
            <a:avLst/>
          </a:prstGeom>
        </p:spPr>
        <p:txBody>
          <a:bodyPr anchorCtr="0" anchor="t" bIns="0" lIns="0" spcFirstLastPara="1" rIns="0" wrap="square" tIns="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p:txBody>
      </p:sp>
      <p:sp>
        <p:nvSpPr>
          <p:cNvPr id="519" name="Google Shape;519;p54"/>
          <p:cNvSpPr txBox="1"/>
          <p:nvPr>
            <p:ph idx="14" type="subTitle"/>
          </p:nvPr>
        </p:nvSpPr>
        <p:spPr>
          <a:xfrm>
            <a:off x="7575075" y="3333600"/>
            <a:ext cx="1248600" cy="210900"/>
          </a:xfrm>
          <a:prstGeom prst="rect">
            <a:avLst/>
          </a:prstGeom>
        </p:spPr>
        <p:txBody>
          <a:bodyPr anchorCtr="0" anchor="t" bIns="0" lIns="0" spcFirstLastPara="1" rIns="0" wrap="square" tIns="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p:txBody>
      </p:sp>
      <p:sp>
        <p:nvSpPr>
          <p:cNvPr id="520" name="Google Shape;520;p54"/>
          <p:cNvSpPr txBox="1"/>
          <p:nvPr>
            <p:ph idx="15" type="body"/>
          </p:nvPr>
        </p:nvSpPr>
        <p:spPr>
          <a:xfrm>
            <a:off x="5477150" y="3792300"/>
            <a:ext cx="3346800" cy="757200"/>
          </a:xfrm>
          <a:prstGeom prst="rect">
            <a:avLst/>
          </a:prstGeom>
        </p:spPr>
        <p:txBody>
          <a:bodyPr anchorCtr="0" anchor="t" bIns="91425" lIns="0" spcFirstLastPara="1" rIns="0" wrap="square" tIns="91425">
            <a:sp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defRPr>
            </a:lvl9pPr>
          </a:lstStyle>
          <a:p/>
        </p:txBody>
      </p:sp>
      <p:sp>
        <p:nvSpPr>
          <p:cNvPr id="521" name="Google Shape;521;p54"/>
          <p:cNvSpPr txBox="1"/>
          <p:nvPr>
            <p:ph idx="16"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p:txBody>
      </p:sp>
      <p:sp>
        <p:nvSpPr>
          <p:cNvPr id="522" name="Google Shape;522;p54"/>
          <p:cNvSpPr txBox="1"/>
          <p:nvPr>
            <p:ph idx="17"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p:txBody>
      </p:sp>
      <p:sp>
        <p:nvSpPr>
          <p:cNvPr id="523" name="Google Shape;523;p54"/>
          <p:cNvSpPr txBox="1"/>
          <p:nvPr>
            <p:ph type="title"/>
          </p:nvPr>
        </p:nvSpPr>
        <p:spPr>
          <a:xfrm>
            <a:off x="228650" y="334575"/>
            <a:ext cx="52485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BLANK_1_1_1_1_1_1_1_1_1_1_1_1_1_1_1_1_1_1_1_1_1_1_3">
    <p:bg>
      <p:bgPr>
        <a:solidFill>
          <a:schemeClr val="accent5"/>
        </a:solidFill>
      </p:bgPr>
    </p:bg>
    <p:spTree>
      <p:nvGrpSpPr>
        <p:cNvPr id="524" name="Shape 524"/>
        <p:cNvGrpSpPr/>
        <p:nvPr/>
      </p:nvGrpSpPr>
      <p:grpSpPr>
        <a:xfrm>
          <a:off x="0" y="0"/>
          <a:ext cx="0" cy="0"/>
          <a:chOff x="0" y="0"/>
          <a:chExt cx="0" cy="0"/>
        </a:xfrm>
      </p:grpSpPr>
      <p:sp>
        <p:nvSpPr>
          <p:cNvPr id="525" name="Google Shape;525;p55"/>
          <p:cNvSpPr txBox="1"/>
          <p:nvPr>
            <p:ph idx="1"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526" name="Google Shape;526;p55"/>
          <p:cNvSpPr txBox="1"/>
          <p:nvPr>
            <p:ph idx="2"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
        <p:nvSpPr>
          <p:cNvPr id="527" name="Google Shape;527;p55"/>
          <p:cNvSpPr txBox="1"/>
          <p:nvPr>
            <p:ph type="title"/>
          </p:nvPr>
        </p:nvSpPr>
        <p:spPr>
          <a:xfrm>
            <a:off x="224575" y="942125"/>
            <a:ext cx="8691000" cy="1344300"/>
          </a:xfrm>
          <a:prstGeom prst="rect">
            <a:avLst/>
          </a:prstGeom>
        </p:spPr>
        <p:txBody>
          <a:bodyPr anchorCtr="0" anchor="b" bIns="91425" lIns="91425" spcFirstLastPara="1" rIns="91425" wrap="square" tIns="91425">
            <a:noAutofit/>
          </a:bodyPr>
          <a:lstStyle>
            <a:lvl1pPr lvl="0">
              <a:spcBef>
                <a:spcPts val="0"/>
              </a:spcBef>
              <a:spcAft>
                <a:spcPts val="0"/>
              </a:spcAft>
              <a:buNone/>
              <a:defRPr sz="7600">
                <a:solidFill>
                  <a:schemeClr val="lt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p:txBody>
      </p:sp>
      <p:sp>
        <p:nvSpPr>
          <p:cNvPr id="528" name="Google Shape;528;p55"/>
          <p:cNvSpPr txBox="1"/>
          <p:nvPr>
            <p:ph idx="3" type="body"/>
          </p:nvPr>
        </p:nvSpPr>
        <p:spPr>
          <a:xfrm>
            <a:off x="326075" y="2565750"/>
            <a:ext cx="2485500" cy="969600"/>
          </a:xfrm>
          <a:prstGeom prst="rect">
            <a:avLst/>
          </a:prstGeom>
        </p:spPr>
        <p:txBody>
          <a:bodyPr anchorCtr="0" anchor="t" bIns="0" lIns="0" spcFirstLastPara="1" rIns="0" wrap="square" tIns="0">
            <a:spAutoFit/>
          </a:bodyPr>
          <a:lstStyle>
            <a:lvl1pPr indent="-304800" lvl="0" marL="457200">
              <a:spcBef>
                <a:spcPts val="0"/>
              </a:spcBef>
              <a:spcAft>
                <a:spcPts val="0"/>
              </a:spcAft>
              <a:buClr>
                <a:schemeClr val="lt1"/>
              </a:buClr>
              <a:buSzPts val="1200"/>
              <a:buFont typeface="Inter Light"/>
              <a:buChar char="●"/>
              <a:defRPr sz="1200">
                <a:solidFill>
                  <a:schemeClr val="lt1"/>
                </a:solidFill>
              </a:defRPr>
            </a:lvl1pPr>
            <a:lvl2pPr indent="-304800" lvl="1" marL="914400">
              <a:spcBef>
                <a:spcPts val="0"/>
              </a:spcBef>
              <a:spcAft>
                <a:spcPts val="0"/>
              </a:spcAft>
              <a:buClr>
                <a:schemeClr val="lt1"/>
              </a:buClr>
              <a:buSzPts val="1200"/>
              <a:buFont typeface="Inter Light"/>
              <a:buChar char="○"/>
              <a:defRPr sz="1200">
                <a:solidFill>
                  <a:schemeClr val="lt1"/>
                </a:solidFill>
              </a:defRPr>
            </a:lvl2pPr>
            <a:lvl3pPr indent="-304800" lvl="2" marL="1371600">
              <a:spcBef>
                <a:spcPts val="0"/>
              </a:spcBef>
              <a:spcAft>
                <a:spcPts val="0"/>
              </a:spcAft>
              <a:buClr>
                <a:schemeClr val="lt1"/>
              </a:buClr>
              <a:buSzPts val="1200"/>
              <a:buFont typeface="Inter Light"/>
              <a:buChar char="■"/>
              <a:defRPr sz="1200">
                <a:solidFill>
                  <a:schemeClr val="lt1"/>
                </a:solidFill>
              </a:defRPr>
            </a:lvl3pPr>
            <a:lvl4pPr indent="-304800" lvl="3" marL="1828800">
              <a:spcBef>
                <a:spcPts val="0"/>
              </a:spcBef>
              <a:spcAft>
                <a:spcPts val="0"/>
              </a:spcAft>
              <a:buClr>
                <a:schemeClr val="lt1"/>
              </a:buClr>
              <a:buSzPts val="1200"/>
              <a:buFont typeface="Inter Light"/>
              <a:buChar char="●"/>
              <a:defRPr sz="1200">
                <a:solidFill>
                  <a:schemeClr val="lt1"/>
                </a:solidFill>
              </a:defRPr>
            </a:lvl4pPr>
            <a:lvl5pPr indent="-304800" lvl="4" marL="2286000">
              <a:spcBef>
                <a:spcPts val="0"/>
              </a:spcBef>
              <a:spcAft>
                <a:spcPts val="0"/>
              </a:spcAft>
              <a:buClr>
                <a:schemeClr val="lt1"/>
              </a:buClr>
              <a:buSzPts val="1200"/>
              <a:buFont typeface="Inter Light"/>
              <a:buChar char="○"/>
              <a:defRPr sz="1200">
                <a:solidFill>
                  <a:schemeClr val="lt1"/>
                </a:solidFill>
              </a:defRPr>
            </a:lvl5pPr>
            <a:lvl6pPr indent="-304800" lvl="5" marL="2743200">
              <a:spcBef>
                <a:spcPts val="0"/>
              </a:spcBef>
              <a:spcAft>
                <a:spcPts val="0"/>
              </a:spcAft>
              <a:buClr>
                <a:schemeClr val="lt1"/>
              </a:buClr>
              <a:buSzPts val="1200"/>
              <a:buFont typeface="Inter Light"/>
              <a:buChar char="■"/>
              <a:defRPr sz="1200">
                <a:solidFill>
                  <a:schemeClr val="lt1"/>
                </a:solidFill>
              </a:defRPr>
            </a:lvl6pPr>
            <a:lvl7pPr indent="-304800" lvl="6" marL="3200400">
              <a:spcBef>
                <a:spcPts val="0"/>
              </a:spcBef>
              <a:spcAft>
                <a:spcPts val="0"/>
              </a:spcAft>
              <a:buClr>
                <a:schemeClr val="lt1"/>
              </a:buClr>
              <a:buSzPts val="1200"/>
              <a:buFont typeface="Inter Light"/>
              <a:buChar char="●"/>
              <a:defRPr sz="1200">
                <a:solidFill>
                  <a:schemeClr val="lt1"/>
                </a:solidFill>
              </a:defRPr>
            </a:lvl7pPr>
            <a:lvl8pPr indent="-304800" lvl="7" marL="3657600">
              <a:spcBef>
                <a:spcPts val="0"/>
              </a:spcBef>
              <a:spcAft>
                <a:spcPts val="0"/>
              </a:spcAft>
              <a:buClr>
                <a:schemeClr val="lt1"/>
              </a:buClr>
              <a:buSzPts val="1200"/>
              <a:buFont typeface="Inter Light"/>
              <a:buChar char="○"/>
              <a:defRPr sz="1200">
                <a:solidFill>
                  <a:schemeClr val="lt1"/>
                </a:solidFill>
              </a:defRPr>
            </a:lvl8pPr>
            <a:lvl9pPr indent="-304800" lvl="8" marL="4114800">
              <a:spcBef>
                <a:spcPts val="0"/>
              </a:spcBef>
              <a:spcAft>
                <a:spcPts val="0"/>
              </a:spcAft>
              <a:buClr>
                <a:schemeClr val="lt1"/>
              </a:buClr>
              <a:buSzPts val="1200"/>
              <a:buFont typeface="Inter Light"/>
              <a:buChar char="■"/>
              <a:defRPr sz="1200">
                <a:solidFill>
                  <a:schemeClr val="lt1"/>
                </a:solidFill>
              </a:defRPr>
            </a:lvl9pPr>
          </a:lstStyle>
          <a:p/>
        </p:txBody>
      </p:sp>
      <p:sp>
        <p:nvSpPr>
          <p:cNvPr id="529" name="Google Shape;529;p55"/>
          <p:cNvSpPr txBox="1"/>
          <p:nvPr>
            <p:ph idx="4" type="subTitle"/>
          </p:nvPr>
        </p:nvSpPr>
        <p:spPr>
          <a:xfrm>
            <a:off x="3189438" y="2967525"/>
            <a:ext cx="2758500" cy="33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30" name="Google Shape;530;p55"/>
          <p:cNvSpPr txBox="1"/>
          <p:nvPr>
            <p:ph idx="5" type="subTitle"/>
          </p:nvPr>
        </p:nvSpPr>
        <p:spPr>
          <a:xfrm>
            <a:off x="3189438" y="4244750"/>
            <a:ext cx="2758500" cy="33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31" name="Google Shape;531;p55"/>
          <p:cNvSpPr txBox="1"/>
          <p:nvPr>
            <p:ph idx="6" type="subTitle"/>
          </p:nvPr>
        </p:nvSpPr>
        <p:spPr>
          <a:xfrm>
            <a:off x="3189438" y="2565750"/>
            <a:ext cx="475800" cy="33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p:txBody>
      </p:sp>
      <p:sp>
        <p:nvSpPr>
          <p:cNvPr id="532" name="Google Shape;532;p55"/>
          <p:cNvSpPr txBox="1"/>
          <p:nvPr>
            <p:ph idx="7" type="subTitle"/>
          </p:nvPr>
        </p:nvSpPr>
        <p:spPr>
          <a:xfrm>
            <a:off x="6156450" y="4244750"/>
            <a:ext cx="2667300" cy="33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33" name="Google Shape;533;p55"/>
          <p:cNvSpPr txBox="1"/>
          <p:nvPr>
            <p:ph idx="8" type="subTitle"/>
          </p:nvPr>
        </p:nvSpPr>
        <p:spPr>
          <a:xfrm>
            <a:off x="6156450" y="2967525"/>
            <a:ext cx="2589600" cy="33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34" name="Google Shape;534;p55"/>
          <p:cNvSpPr txBox="1"/>
          <p:nvPr>
            <p:ph idx="9" type="subTitle"/>
          </p:nvPr>
        </p:nvSpPr>
        <p:spPr>
          <a:xfrm>
            <a:off x="5094174" y="2565750"/>
            <a:ext cx="775200" cy="3387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p:txBody>
      </p:sp>
      <p:sp>
        <p:nvSpPr>
          <p:cNvPr id="535" name="Google Shape;535;p55"/>
          <p:cNvSpPr txBox="1"/>
          <p:nvPr>
            <p:ph idx="13" type="subTitle"/>
          </p:nvPr>
        </p:nvSpPr>
        <p:spPr>
          <a:xfrm>
            <a:off x="3189438" y="3969850"/>
            <a:ext cx="475800" cy="33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p:txBody>
      </p:sp>
      <p:sp>
        <p:nvSpPr>
          <p:cNvPr id="536" name="Google Shape;536;p55"/>
          <p:cNvSpPr txBox="1"/>
          <p:nvPr>
            <p:ph idx="14" type="subTitle"/>
          </p:nvPr>
        </p:nvSpPr>
        <p:spPr>
          <a:xfrm>
            <a:off x="5087878" y="3969850"/>
            <a:ext cx="775200" cy="3387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p:txBody>
      </p:sp>
      <p:sp>
        <p:nvSpPr>
          <p:cNvPr id="537" name="Google Shape;537;p55"/>
          <p:cNvSpPr txBox="1"/>
          <p:nvPr>
            <p:ph idx="15" type="subTitle"/>
          </p:nvPr>
        </p:nvSpPr>
        <p:spPr>
          <a:xfrm>
            <a:off x="6156450" y="3969850"/>
            <a:ext cx="475800" cy="33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p:txBody>
      </p:sp>
      <p:sp>
        <p:nvSpPr>
          <p:cNvPr id="538" name="Google Shape;538;p55"/>
          <p:cNvSpPr txBox="1"/>
          <p:nvPr>
            <p:ph idx="16" type="subTitle"/>
          </p:nvPr>
        </p:nvSpPr>
        <p:spPr>
          <a:xfrm>
            <a:off x="8079254" y="3969850"/>
            <a:ext cx="777300" cy="3387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p:txBody>
      </p:sp>
      <p:sp>
        <p:nvSpPr>
          <p:cNvPr id="539" name="Google Shape;539;p55"/>
          <p:cNvSpPr txBox="1"/>
          <p:nvPr>
            <p:ph idx="17" type="subTitle"/>
          </p:nvPr>
        </p:nvSpPr>
        <p:spPr>
          <a:xfrm>
            <a:off x="6156450" y="2565750"/>
            <a:ext cx="475800" cy="33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p:txBody>
      </p:sp>
      <p:sp>
        <p:nvSpPr>
          <p:cNvPr id="540" name="Google Shape;540;p55"/>
          <p:cNvSpPr txBox="1"/>
          <p:nvPr>
            <p:ph idx="18" type="subTitle"/>
          </p:nvPr>
        </p:nvSpPr>
        <p:spPr>
          <a:xfrm>
            <a:off x="8079254" y="2565750"/>
            <a:ext cx="775200" cy="3387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p:txBody>
      </p:sp>
    </p:spTree>
  </p:cSld>
  <p:clrMapOvr>
    <a:masterClrMapping/>
  </p:clrMapOvr>
  <p:extLst>
    <p:ext uri="{DCECCB84-F9BA-43D5-87BE-67443E8EF086}">
      <p15:sldGuideLst>
        <p15:guide id="1" pos="2013">
          <p15:clr>
            <a:srgbClr val="E46962"/>
          </p15:clr>
        </p15:guide>
        <p15:guide id="2" pos="3931">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screen">
  <p:cSld name="CUSTOM">
    <p:bg>
      <p:bgPr>
        <a:solidFill>
          <a:schemeClr val="accent2"/>
        </a:solidFill>
      </p:bgPr>
    </p:bg>
    <p:spTree>
      <p:nvGrpSpPr>
        <p:cNvPr id="541" name="Shape 541"/>
        <p:cNvGrpSpPr/>
        <p:nvPr/>
      </p:nvGrpSpPr>
      <p:grpSpPr>
        <a:xfrm>
          <a:off x="0" y="0"/>
          <a:ext cx="0" cy="0"/>
          <a:chOff x="0" y="0"/>
          <a:chExt cx="0" cy="0"/>
        </a:xfrm>
      </p:grpSpPr>
      <p:sp>
        <p:nvSpPr>
          <p:cNvPr id="542" name="Google Shape;542;p56"/>
          <p:cNvSpPr/>
          <p:nvPr/>
        </p:nvSpPr>
        <p:spPr>
          <a:xfrm>
            <a:off x="4526250" y="0"/>
            <a:ext cx="4617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Taviraj"/>
              <a:ea typeface="Taviraj"/>
              <a:cs typeface="Taviraj"/>
              <a:sym typeface="Taviraj"/>
            </a:endParaRPr>
          </a:p>
        </p:txBody>
      </p:sp>
      <p:sp>
        <p:nvSpPr>
          <p:cNvPr id="543" name="Google Shape;543;p56"/>
          <p:cNvSpPr txBox="1"/>
          <p:nvPr>
            <p:ph type="title"/>
          </p:nvPr>
        </p:nvSpPr>
        <p:spPr>
          <a:xfrm>
            <a:off x="228650" y="334575"/>
            <a:ext cx="40470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p:txBody>
      </p:sp>
      <p:sp>
        <p:nvSpPr>
          <p:cNvPr id="544" name="Google Shape;544;p56"/>
          <p:cNvSpPr txBox="1"/>
          <p:nvPr>
            <p:ph idx="1" type="body"/>
          </p:nvPr>
        </p:nvSpPr>
        <p:spPr>
          <a:xfrm>
            <a:off x="228600" y="2133600"/>
            <a:ext cx="4047000" cy="2550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800"/>
              </a:spcBef>
              <a:spcAft>
                <a:spcPts val="0"/>
              </a:spcAft>
              <a:buClr>
                <a:schemeClr val="lt1"/>
              </a:buClr>
              <a:buSzPts val="1200"/>
              <a:buChar char="○"/>
              <a:defRPr sz="1200">
                <a:solidFill>
                  <a:schemeClr val="lt1"/>
                </a:solidFill>
              </a:defRPr>
            </a:lvl2pPr>
            <a:lvl3pPr indent="-304800" lvl="2" marL="1371600">
              <a:spcBef>
                <a:spcPts val="800"/>
              </a:spcBef>
              <a:spcAft>
                <a:spcPts val="0"/>
              </a:spcAft>
              <a:buClr>
                <a:schemeClr val="lt1"/>
              </a:buClr>
              <a:buSzPts val="1200"/>
              <a:buChar char="■"/>
              <a:defRPr sz="1200">
                <a:solidFill>
                  <a:schemeClr val="lt1"/>
                </a:solidFill>
              </a:defRPr>
            </a:lvl3pPr>
            <a:lvl4pPr indent="-304800" lvl="3" marL="1828800">
              <a:spcBef>
                <a:spcPts val="800"/>
              </a:spcBef>
              <a:spcAft>
                <a:spcPts val="0"/>
              </a:spcAft>
              <a:buClr>
                <a:schemeClr val="lt1"/>
              </a:buClr>
              <a:buSzPts val="1200"/>
              <a:buChar char="●"/>
              <a:defRPr sz="1200">
                <a:solidFill>
                  <a:schemeClr val="lt1"/>
                </a:solidFill>
              </a:defRPr>
            </a:lvl4pPr>
            <a:lvl5pPr indent="-304800" lvl="4" marL="2286000">
              <a:spcBef>
                <a:spcPts val="800"/>
              </a:spcBef>
              <a:spcAft>
                <a:spcPts val="0"/>
              </a:spcAft>
              <a:buClr>
                <a:schemeClr val="lt1"/>
              </a:buClr>
              <a:buSzPts val="1200"/>
              <a:buChar char="○"/>
              <a:defRPr sz="1200">
                <a:solidFill>
                  <a:schemeClr val="lt1"/>
                </a:solidFill>
              </a:defRPr>
            </a:lvl5pPr>
            <a:lvl6pPr indent="-304800" lvl="5" marL="2743200">
              <a:spcBef>
                <a:spcPts val="800"/>
              </a:spcBef>
              <a:spcAft>
                <a:spcPts val="0"/>
              </a:spcAft>
              <a:buClr>
                <a:schemeClr val="lt1"/>
              </a:buClr>
              <a:buSzPts val="1200"/>
              <a:buChar char="■"/>
              <a:defRPr sz="1200">
                <a:solidFill>
                  <a:schemeClr val="lt1"/>
                </a:solidFill>
              </a:defRPr>
            </a:lvl6pPr>
            <a:lvl7pPr indent="-304800" lvl="6" marL="3200400">
              <a:spcBef>
                <a:spcPts val="800"/>
              </a:spcBef>
              <a:spcAft>
                <a:spcPts val="0"/>
              </a:spcAft>
              <a:buClr>
                <a:schemeClr val="lt1"/>
              </a:buClr>
              <a:buSzPts val="1200"/>
              <a:buChar char="●"/>
              <a:defRPr sz="1200">
                <a:solidFill>
                  <a:schemeClr val="lt1"/>
                </a:solidFill>
              </a:defRPr>
            </a:lvl7pPr>
            <a:lvl8pPr indent="-304800" lvl="7" marL="3657600">
              <a:spcBef>
                <a:spcPts val="800"/>
              </a:spcBef>
              <a:spcAft>
                <a:spcPts val="0"/>
              </a:spcAft>
              <a:buClr>
                <a:schemeClr val="lt1"/>
              </a:buClr>
              <a:buSzPts val="1200"/>
              <a:buChar char="○"/>
              <a:defRPr sz="1200">
                <a:solidFill>
                  <a:schemeClr val="lt1"/>
                </a:solidFill>
              </a:defRPr>
            </a:lvl8pPr>
            <a:lvl9pPr indent="-304800" lvl="8" marL="4114800">
              <a:spcBef>
                <a:spcPts val="800"/>
              </a:spcBef>
              <a:spcAft>
                <a:spcPts val="800"/>
              </a:spcAft>
              <a:buClr>
                <a:schemeClr val="lt1"/>
              </a:buClr>
              <a:buSzPts val="1200"/>
              <a:buChar char="■"/>
              <a:defRPr sz="1200">
                <a:solidFill>
                  <a:schemeClr val="lt1"/>
                </a:solidFill>
              </a:defRPr>
            </a:lvl9pPr>
          </a:lstStyle>
          <a:p/>
        </p:txBody>
      </p:sp>
      <p:sp>
        <p:nvSpPr>
          <p:cNvPr id="545" name="Google Shape;545;p56"/>
          <p:cNvSpPr txBox="1"/>
          <p:nvPr>
            <p:ph idx="2"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546" name="Google Shape;546;p56"/>
          <p:cNvSpPr txBox="1"/>
          <p:nvPr>
            <p:ph idx="3"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screen - Alt 2">
  <p:cSld name="CUSTOM_1_3">
    <p:spTree>
      <p:nvGrpSpPr>
        <p:cNvPr id="547" name="Shape 547"/>
        <p:cNvGrpSpPr/>
        <p:nvPr/>
      </p:nvGrpSpPr>
      <p:grpSpPr>
        <a:xfrm>
          <a:off x="0" y="0"/>
          <a:ext cx="0" cy="0"/>
          <a:chOff x="0" y="0"/>
          <a:chExt cx="0" cy="0"/>
        </a:xfrm>
      </p:grpSpPr>
      <p:sp>
        <p:nvSpPr>
          <p:cNvPr id="548" name="Google Shape;548;p57"/>
          <p:cNvSpPr/>
          <p:nvPr/>
        </p:nvSpPr>
        <p:spPr>
          <a:xfrm>
            <a:off x="-7075" y="1231850"/>
            <a:ext cx="9151200" cy="3911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549" name="Google Shape;549;p57"/>
          <p:cNvSpPr txBox="1"/>
          <p:nvPr>
            <p:ph idx="1" type="body"/>
          </p:nvPr>
        </p:nvSpPr>
        <p:spPr>
          <a:xfrm>
            <a:off x="4711488" y="2971800"/>
            <a:ext cx="1627800" cy="656100"/>
          </a:xfrm>
          <a:prstGeom prst="rect">
            <a:avLst/>
          </a:prstGeom>
        </p:spPr>
        <p:txBody>
          <a:bodyPr anchorCtr="0" anchor="t" bIns="0" lIns="0" spcFirstLastPara="1" rIns="0" wrap="square" tIns="0">
            <a:no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0"/>
              </a:spcBef>
              <a:spcAft>
                <a:spcPts val="0"/>
              </a:spcAft>
              <a:buClr>
                <a:schemeClr val="lt1"/>
              </a:buClr>
              <a:buSzPts val="1000"/>
              <a:buFont typeface="Inter Light"/>
              <a:buChar char="■"/>
              <a:defRPr sz="1000">
                <a:solidFill>
                  <a:schemeClr val="lt1"/>
                </a:solidFill>
              </a:defRPr>
            </a:lvl9pPr>
          </a:lstStyle>
          <a:p/>
        </p:txBody>
      </p:sp>
      <p:sp>
        <p:nvSpPr>
          <p:cNvPr id="550" name="Google Shape;550;p57"/>
          <p:cNvSpPr txBox="1"/>
          <p:nvPr>
            <p:ph idx="2" type="subTitle"/>
          </p:nvPr>
        </p:nvSpPr>
        <p:spPr>
          <a:xfrm>
            <a:off x="4711513" y="2674925"/>
            <a:ext cx="1627800" cy="2295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p:txBody>
      </p:sp>
      <p:sp>
        <p:nvSpPr>
          <p:cNvPr id="551" name="Google Shape;551;p57"/>
          <p:cNvSpPr txBox="1"/>
          <p:nvPr>
            <p:ph idx="3" type="subTitle"/>
          </p:nvPr>
        </p:nvSpPr>
        <p:spPr>
          <a:xfrm>
            <a:off x="4711513" y="3836825"/>
            <a:ext cx="1627800" cy="2295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b="1" sz="1000">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p:txBody>
      </p:sp>
      <p:sp>
        <p:nvSpPr>
          <p:cNvPr id="552" name="Google Shape;552;p57"/>
          <p:cNvSpPr txBox="1"/>
          <p:nvPr>
            <p:ph idx="4" type="body"/>
          </p:nvPr>
        </p:nvSpPr>
        <p:spPr>
          <a:xfrm>
            <a:off x="2515800" y="4078125"/>
            <a:ext cx="1627800" cy="605400"/>
          </a:xfrm>
          <a:prstGeom prst="rect">
            <a:avLst/>
          </a:prstGeom>
        </p:spPr>
        <p:txBody>
          <a:bodyPr anchorCtr="0" anchor="t" bIns="0" lIns="0" spcFirstLastPara="1" rIns="0" wrap="square" tIns="0">
            <a:noAutofit/>
          </a:bodyPr>
          <a:lstStyle>
            <a:lvl1pPr indent="-292100" lvl="0" marL="457200">
              <a:lnSpc>
                <a:spcPct val="150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50000"/>
              </a:lnSpc>
              <a:spcBef>
                <a:spcPts val="0"/>
              </a:spcBef>
              <a:spcAft>
                <a:spcPts val="0"/>
              </a:spcAft>
              <a:buClr>
                <a:schemeClr val="lt1"/>
              </a:buClr>
              <a:buSzPts val="1000"/>
              <a:buFont typeface="Inter Light"/>
              <a:buChar char="○"/>
              <a:defRPr sz="1000">
                <a:solidFill>
                  <a:schemeClr val="lt1"/>
                </a:solidFill>
              </a:defRPr>
            </a:lvl2pPr>
            <a:lvl3pPr indent="-292100" lvl="2" marL="1371600">
              <a:lnSpc>
                <a:spcPct val="150000"/>
              </a:lnSpc>
              <a:spcBef>
                <a:spcPts val="0"/>
              </a:spcBef>
              <a:spcAft>
                <a:spcPts val="0"/>
              </a:spcAft>
              <a:buClr>
                <a:schemeClr val="lt1"/>
              </a:buClr>
              <a:buSzPts val="1000"/>
              <a:buFont typeface="Inter Light"/>
              <a:buChar char="■"/>
              <a:defRPr sz="1000">
                <a:solidFill>
                  <a:schemeClr val="lt1"/>
                </a:solidFill>
              </a:defRPr>
            </a:lvl3pPr>
            <a:lvl4pPr indent="-292100" lvl="3" marL="1828800">
              <a:lnSpc>
                <a:spcPct val="150000"/>
              </a:lnSpc>
              <a:spcBef>
                <a:spcPts val="0"/>
              </a:spcBef>
              <a:spcAft>
                <a:spcPts val="0"/>
              </a:spcAft>
              <a:buClr>
                <a:schemeClr val="lt1"/>
              </a:buClr>
              <a:buSzPts val="1000"/>
              <a:buFont typeface="Inter Light"/>
              <a:buChar char="●"/>
              <a:defRPr sz="1000">
                <a:solidFill>
                  <a:schemeClr val="lt1"/>
                </a:solidFill>
              </a:defRPr>
            </a:lvl4pPr>
            <a:lvl5pPr indent="-292100" lvl="4" marL="2286000">
              <a:lnSpc>
                <a:spcPct val="150000"/>
              </a:lnSpc>
              <a:spcBef>
                <a:spcPts val="0"/>
              </a:spcBef>
              <a:spcAft>
                <a:spcPts val="0"/>
              </a:spcAft>
              <a:buClr>
                <a:schemeClr val="lt1"/>
              </a:buClr>
              <a:buSzPts val="1000"/>
              <a:buFont typeface="Inter Light"/>
              <a:buChar char="○"/>
              <a:defRPr sz="1000">
                <a:solidFill>
                  <a:schemeClr val="lt1"/>
                </a:solidFill>
              </a:defRPr>
            </a:lvl5pPr>
            <a:lvl6pPr indent="-292100" lvl="5" marL="2743200">
              <a:lnSpc>
                <a:spcPct val="150000"/>
              </a:lnSpc>
              <a:spcBef>
                <a:spcPts val="0"/>
              </a:spcBef>
              <a:spcAft>
                <a:spcPts val="0"/>
              </a:spcAft>
              <a:buClr>
                <a:schemeClr val="lt1"/>
              </a:buClr>
              <a:buSzPts val="1000"/>
              <a:buFont typeface="Inter Light"/>
              <a:buChar char="■"/>
              <a:defRPr sz="1000">
                <a:solidFill>
                  <a:schemeClr val="lt1"/>
                </a:solidFill>
              </a:defRPr>
            </a:lvl6pPr>
            <a:lvl7pPr indent="-292100" lvl="6" marL="3200400">
              <a:lnSpc>
                <a:spcPct val="150000"/>
              </a:lnSpc>
              <a:spcBef>
                <a:spcPts val="0"/>
              </a:spcBef>
              <a:spcAft>
                <a:spcPts val="0"/>
              </a:spcAft>
              <a:buClr>
                <a:schemeClr val="lt1"/>
              </a:buClr>
              <a:buSzPts val="1000"/>
              <a:buFont typeface="Inter Light"/>
              <a:buChar char="●"/>
              <a:defRPr sz="1000">
                <a:solidFill>
                  <a:schemeClr val="lt1"/>
                </a:solidFill>
              </a:defRPr>
            </a:lvl7pPr>
            <a:lvl8pPr indent="-292100" lvl="7" marL="3657600">
              <a:lnSpc>
                <a:spcPct val="150000"/>
              </a:lnSpc>
              <a:spcBef>
                <a:spcPts val="0"/>
              </a:spcBef>
              <a:spcAft>
                <a:spcPts val="0"/>
              </a:spcAft>
              <a:buClr>
                <a:schemeClr val="lt1"/>
              </a:buClr>
              <a:buSzPts val="1000"/>
              <a:buFont typeface="Inter Light"/>
              <a:buChar char="○"/>
              <a:defRPr sz="1000">
                <a:solidFill>
                  <a:schemeClr val="lt1"/>
                </a:solidFill>
              </a:defRPr>
            </a:lvl8pPr>
            <a:lvl9pPr indent="-292100" lvl="8" marL="4114800">
              <a:lnSpc>
                <a:spcPct val="150000"/>
              </a:lnSpc>
              <a:spcBef>
                <a:spcPts val="0"/>
              </a:spcBef>
              <a:spcAft>
                <a:spcPts val="0"/>
              </a:spcAft>
              <a:buClr>
                <a:schemeClr val="lt1"/>
              </a:buClr>
              <a:buSzPts val="1000"/>
              <a:buFont typeface="Inter Light"/>
              <a:buChar char="■"/>
              <a:defRPr sz="1000">
                <a:solidFill>
                  <a:schemeClr val="lt1"/>
                </a:solidFill>
              </a:defRPr>
            </a:lvl9pPr>
          </a:lstStyle>
          <a:p/>
        </p:txBody>
      </p:sp>
      <p:sp>
        <p:nvSpPr>
          <p:cNvPr id="553" name="Google Shape;553;p57"/>
          <p:cNvSpPr txBox="1"/>
          <p:nvPr>
            <p:ph idx="5" type="body"/>
          </p:nvPr>
        </p:nvSpPr>
        <p:spPr>
          <a:xfrm>
            <a:off x="2515800" y="2971800"/>
            <a:ext cx="1627800" cy="656100"/>
          </a:xfrm>
          <a:prstGeom prst="rect">
            <a:avLst/>
          </a:prstGeom>
        </p:spPr>
        <p:txBody>
          <a:bodyPr anchorCtr="0" anchor="t" bIns="0" lIns="0" spcFirstLastPara="1" rIns="0" wrap="square" tIns="0">
            <a:no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0"/>
              </a:spcBef>
              <a:spcAft>
                <a:spcPts val="0"/>
              </a:spcAft>
              <a:buClr>
                <a:schemeClr val="lt1"/>
              </a:buClr>
              <a:buSzPts val="1000"/>
              <a:buFont typeface="Inter Light"/>
              <a:buChar char="■"/>
              <a:defRPr sz="1000">
                <a:solidFill>
                  <a:schemeClr val="lt1"/>
                </a:solidFill>
              </a:defRPr>
            </a:lvl9pPr>
          </a:lstStyle>
          <a:p/>
        </p:txBody>
      </p:sp>
      <p:sp>
        <p:nvSpPr>
          <p:cNvPr id="554" name="Google Shape;554;p57"/>
          <p:cNvSpPr txBox="1"/>
          <p:nvPr>
            <p:ph idx="6" type="subTitle"/>
          </p:nvPr>
        </p:nvSpPr>
        <p:spPr>
          <a:xfrm>
            <a:off x="2515825" y="2674925"/>
            <a:ext cx="1627800" cy="2295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p:txBody>
      </p:sp>
      <p:sp>
        <p:nvSpPr>
          <p:cNvPr id="555" name="Google Shape;555;p57"/>
          <p:cNvSpPr txBox="1"/>
          <p:nvPr>
            <p:ph idx="7" type="subTitle"/>
          </p:nvPr>
        </p:nvSpPr>
        <p:spPr>
          <a:xfrm>
            <a:off x="2515825" y="3836825"/>
            <a:ext cx="1627800" cy="229500"/>
          </a:xfrm>
          <a:prstGeom prst="rect">
            <a:avLst/>
          </a:prstGeom>
        </p:spPr>
        <p:txBody>
          <a:bodyPr anchorCtr="0" anchor="t" bIns="0" lIns="0" spcFirstLastPara="1" rIns="0" wrap="square" tIns="0">
            <a:noAutofit/>
          </a:bodyPr>
          <a:lstStyle>
            <a:lvl1pPr lvl="0">
              <a:lnSpc>
                <a:spcPct val="150000"/>
              </a:lnSpc>
              <a:spcBef>
                <a:spcPts val="0"/>
              </a:spcBef>
              <a:spcAft>
                <a:spcPts val="0"/>
              </a:spcAft>
              <a:buClr>
                <a:schemeClr val="dk1"/>
              </a:buClr>
              <a:buSzPts val="1100"/>
              <a:buNone/>
              <a:defRPr b="1" sz="1000">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p:txBody>
      </p:sp>
      <p:sp>
        <p:nvSpPr>
          <p:cNvPr id="556" name="Google Shape;556;p57"/>
          <p:cNvSpPr txBox="1"/>
          <p:nvPr>
            <p:ph idx="8" type="body"/>
          </p:nvPr>
        </p:nvSpPr>
        <p:spPr>
          <a:xfrm>
            <a:off x="320075" y="4078125"/>
            <a:ext cx="1627800" cy="605400"/>
          </a:xfrm>
          <a:prstGeom prst="rect">
            <a:avLst/>
          </a:prstGeom>
        </p:spPr>
        <p:txBody>
          <a:bodyPr anchorCtr="0" anchor="t" bIns="0" lIns="0" spcFirstLastPara="1" rIns="0" wrap="square" tIns="0">
            <a:noAutofit/>
          </a:bodyPr>
          <a:lstStyle>
            <a:lvl1pPr indent="-292100" lvl="0" marL="457200">
              <a:lnSpc>
                <a:spcPct val="150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50000"/>
              </a:lnSpc>
              <a:spcBef>
                <a:spcPts val="0"/>
              </a:spcBef>
              <a:spcAft>
                <a:spcPts val="0"/>
              </a:spcAft>
              <a:buClr>
                <a:schemeClr val="lt1"/>
              </a:buClr>
              <a:buSzPts val="1000"/>
              <a:buFont typeface="Inter Light"/>
              <a:buChar char="○"/>
              <a:defRPr sz="1000">
                <a:solidFill>
                  <a:schemeClr val="lt1"/>
                </a:solidFill>
              </a:defRPr>
            </a:lvl2pPr>
            <a:lvl3pPr indent="-292100" lvl="2" marL="1371600">
              <a:lnSpc>
                <a:spcPct val="150000"/>
              </a:lnSpc>
              <a:spcBef>
                <a:spcPts val="0"/>
              </a:spcBef>
              <a:spcAft>
                <a:spcPts val="0"/>
              </a:spcAft>
              <a:buClr>
                <a:schemeClr val="lt1"/>
              </a:buClr>
              <a:buSzPts val="1000"/>
              <a:buFont typeface="Inter Light"/>
              <a:buChar char="■"/>
              <a:defRPr sz="1000">
                <a:solidFill>
                  <a:schemeClr val="lt1"/>
                </a:solidFill>
              </a:defRPr>
            </a:lvl3pPr>
            <a:lvl4pPr indent="-292100" lvl="3" marL="1828800">
              <a:lnSpc>
                <a:spcPct val="150000"/>
              </a:lnSpc>
              <a:spcBef>
                <a:spcPts val="0"/>
              </a:spcBef>
              <a:spcAft>
                <a:spcPts val="0"/>
              </a:spcAft>
              <a:buClr>
                <a:schemeClr val="lt1"/>
              </a:buClr>
              <a:buSzPts val="1000"/>
              <a:buFont typeface="Inter Light"/>
              <a:buChar char="●"/>
              <a:defRPr sz="1000">
                <a:solidFill>
                  <a:schemeClr val="lt1"/>
                </a:solidFill>
              </a:defRPr>
            </a:lvl4pPr>
            <a:lvl5pPr indent="-292100" lvl="4" marL="2286000">
              <a:lnSpc>
                <a:spcPct val="150000"/>
              </a:lnSpc>
              <a:spcBef>
                <a:spcPts val="0"/>
              </a:spcBef>
              <a:spcAft>
                <a:spcPts val="0"/>
              </a:spcAft>
              <a:buClr>
                <a:schemeClr val="lt1"/>
              </a:buClr>
              <a:buSzPts val="1000"/>
              <a:buFont typeface="Inter Light"/>
              <a:buChar char="○"/>
              <a:defRPr sz="1000">
                <a:solidFill>
                  <a:schemeClr val="lt1"/>
                </a:solidFill>
              </a:defRPr>
            </a:lvl5pPr>
            <a:lvl6pPr indent="-292100" lvl="5" marL="2743200">
              <a:lnSpc>
                <a:spcPct val="150000"/>
              </a:lnSpc>
              <a:spcBef>
                <a:spcPts val="0"/>
              </a:spcBef>
              <a:spcAft>
                <a:spcPts val="0"/>
              </a:spcAft>
              <a:buClr>
                <a:schemeClr val="lt1"/>
              </a:buClr>
              <a:buSzPts val="1000"/>
              <a:buFont typeface="Inter Light"/>
              <a:buChar char="■"/>
              <a:defRPr sz="1000">
                <a:solidFill>
                  <a:schemeClr val="lt1"/>
                </a:solidFill>
              </a:defRPr>
            </a:lvl6pPr>
            <a:lvl7pPr indent="-292100" lvl="6" marL="3200400">
              <a:lnSpc>
                <a:spcPct val="150000"/>
              </a:lnSpc>
              <a:spcBef>
                <a:spcPts val="0"/>
              </a:spcBef>
              <a:spcAft>
                <a:spcPts val="0"/>
              </a:spcAft>
              <a:buClr>
                <a:schemeClr val="lt1"/>
              </a:buClr>
              <a:buSzPts val="1000"/>
              <a:buFont typeface="Inter Light"/>
              <a:buChar char="●"/>
              <a:defRPr sz="1000">
                <a:solidFill>
                  <a:schemeClr val="lt1"/>
                </a:solidFill>
              </a:defRPr>
            </a:lvl7pPr>
            <a:lvl8pPr indent="-292100" lvl="7" marL="3657600">
              <a:lnSpc>
                <a:spcPct val="150000"/>
              </a:lnSpc>
              <a:spcBef>
                <a:spcPts val="0"/>
              </a:spcBef>
              <a:spcAft>
                <a:spcPts val="0"/>
              </a:spcAft>
              <a:buClr>
                <a:schemeClr val="lt1"/>
              </a:buClr>
              <a:buSzPts val="1000"/>
              <a:buFont typeface="Inter Light"/>
              <a:buChar char="○"/>
              <a:defRPr sz="1000">
                <a:solidFill>
                  <a:schemeClr val="lt1"/>
                </a:solidFill>
              </a:defRPr>
            </a:lvl8pPr>
            <a:lvl9pPr indent="-292100" lvl="8" marL="4114800">
              <a:lnSpc>
                <a:spcPct val="150000"/>
              </a:lnSpc>
              <a:spcBef>
                <a:spcPts val="0"/>
              </a:spcBef>
              <a:spcAft>
                <a:spcPts val="0"/>
              </a:spcAft>
              <a:buClr>
                <a:schemeClr val="lt1"/>
              </a:buClr>
              <a:buSzPts val="1000"/>
              <a:buFont typeface="Inter Light"/>
              <a:buChar char="■"/>
              <a:defRPr sz="1000">
                <a:solidFill>
                  <a:schemeClr val="lt1"/>
                </a:solidFill>
              </a:defRPr>
            </a:lvl9pPr>
          </a:lstStyle>
          <a:p/>
        </p:txBody>
      </p:sp>
      <p:sp>
        <p:nvSpPr>
          <p:cNvPr id="557" name="Google Shape;557;p57"/>
          <p:cNvSpPr txBox="1"/>
          <p:nvPr>
            <p:ph idx="9" type="body"/>
          </p:nvPr>
        </p:nvSpPr>
        <p:spPr>
          <a:xfrm>
            <a:off x="320075" y="2971800"/>
            <a:ext cx="1627800" cy="656100"/>
          </a:xfrm>
          <a:prstGeom prst="rect">
            <a:avLst/>
          </a:prstGeom>
        </p:spPr>
        <p:txBody>
          <a:bodyPr anchorCtr="0" anchor="t" bIns="0" lIns="0" spcFirstLastPara="1" rIns="0" wrap="square" tIns="0">
            <a:no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0"/>
              </a:spcBef>
              <a:spcAft>
                <a:spcPts val="0"/>
              </a:spcAft>
              <a:buClr>
                <a:schemeClr val="lt1"/>
              </a:buClr>
              <a:buSzPts val="1000"/>
              <a:buFont typeface="Inter Light"/>
              <a:buChar char="■"/>
              <a:defRPr sz="1000">
                <a:solidFill>
                  <a:schemeClr val="lt1"/>
                </a:solidFill>
              </a:defRPr>
            </a:lvl9pPr>
          </a:lstStyle>
          <a:p/>
        </p:txBody>
      </p:sp>
      <p:sp>
        <p:nvSpPr>
          <p:cNvPr id="558" name="Google Shape;558;p57"/>
          <p:cNvSpPr txBox="1"/>
          <p:nvPr>
            <p:ph idx="13" type="subTitle"/>
          </p:nvPr>
        </p:nvSpPr>
        <p:spPr>
          <a:xfrm>
            <a:off x="320100" y="2674925"/>
            <a:ext cx="1627800" cy="2295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p:txBody>
      </p:sp>
      <p:sp>
        <p:nvSpPr>
          <p:cNvPr id="559" name="Google Shape;559;p57"/>
          <p:cNvSpPr txBox="1"/>
          <p:nvPr>
            <p:ph idx="14" type="subTitle"/>
          </p:nvPr>
        </p:nvSpPr>
        <p:spPr>
          <a:xfrm>
            <a:off x="320100" y="3836825"/>
            <a:ext cx="1627800" cy="2295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b="1" sz="1000">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p:txBody>
      </p:sp>
      <p:sp>
        <p:nvSpPr>
          <p:cNvPr id="560" name="Google Shape;560;p57"/>
          <p:cNvSpPr txBox="1"/>
          <p:nvPr>
            <p:ph idx="15" type="body"/>
          </p:nvPr>
        </p:nvSpPr>
        <p:spPr>
          <a:xfrm>
            <a:off x="4711488" y="4078125"/>
            <a:ext cx="1627800" cy="605400"/>
          </a:xfrm>
          <a:prstGeom prst="rect">
            <a:avLst/>
          </a:prstGeom>
        </p:spPr>
        <p:txBody>
          <a:bodyPr anchorCtr="0" anchor="t" bIns="0" lIns="0" spcFirstLastPara="1" rIns="0" wrap="square" tIns="0">
            <a:noAutofit/>
          </a:bodyPr>
          <a:lstStyle>
            <a:lvl1pPr indent="-292100" lvl="0" marL="457200">
              <a:lnSpc>
                <a:spcPct val="150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50000"/>
              </a:lnSpc>
              <a:spcBef>
                <a:spcPts val="0"/>
              </a:spcBef>
              <a:spcAft>
                <a:spcPts val="0"/>
              </a:spcAft>
              <a:buClr>
                <a:schemeClr val="lt1"/>
              </a:buClr>
              <a:buSzPts val="1000"/>
              <a:buFont typeface="Inter Light"/>
              <a:buChar char="○"/>
              <a:defRPr sz="1000">
                <a:solidFill>
                  <a:schemeClr val="lt1"/>
                </a:solidFill>
              </a:defRPr>
            </a:lvl2pPr>
            <a:lvl3pPr indent="-292100" lvl="2" marL="1371600">
              <a:lnSpc>
                <a:spcPct val="150000"/>
              </a:lnSpc>
              <a:spcBef>
                <a:spcPts val="0"/>
              </a:spcBef>
              <a:spcAft>
                <a:spcPts val="0"/>
              </a:spcAft>
              <a:buClr>
                <a:schemeClr val="lt1"/>
              </a:buClr>
              <a:buSzPts val="1000"/>
              <a:buFont typeface="Inter Light"/>
              <a:buChar char="■"/>
              <a:defRPr sz="1000">
                <a:solidFill>
                  <a:schemeClr val="lt1"/>
                </a:solidFill>
              </a:defRPr>
            </a:lvl3pPr>
            <a:lvl4pPr indent="-292100" lvl="3" marL="1828800">
              <a:lnSpc>
                <a:spcPct val="150000"/>
              </a:lnSpc>
              <a:spcBef>
                <a:spcPts val="0"/>
              </a:spcBef>
              <a:spcAft>
                <a:spcPts val="0"/>
              </a:spcAft>
              <a:buClr>
                <a:schemeClr val="lt1"/>
              </a:buClr>
              <a:buSzPts val="1000"/>
              <a:buFont typeface="Inter Light"/>
              <a:buChar char="●"/>
              <a:defRPr sz="1000">
                <a:solidFill>
                  <a:schemeClr val="lt1"/>
                </a:solidFill>
              </a:defRPr>
            </a:lvl4pPr>
            <a:lvl5pPr indent="-292100" lvl="4" marL="2286000">
              <a:lnSpc>
                <a:spcPct val="150000"/>
              </a:lnSpc>
              <a:spcBef>
                <a:spcPts val="0"/>
              </a:spcBef>
              <a:spcAft>
                <a:spcPts val="0"/>
              </a:spcAft>
              <a:buClr>
                <a:schemeClr val="lt1"/>
              </a:buClr>
              <a:buSzPts val="1000"/>
              <a:buFont typeface="Inter Light"/>
              <a:buChar char="○"/>
              <a:defRPr sz="1000">
                <a:solidFill>
                  <a:schemeClr val="lt1"/>
                </a:solidFill>
              </a:defRPr>
            </a:lvl5pPr>
            <a:lvl6pPr indent="-292100" lvl="5" marL="2743200">
              <a:lnSpc>
                <a:spcPct val="150000"/>
              </a:lnSpc>
              <a:spcBef>
                <a:spcPts val="0"/>
              </a:spcBef>
              <a:spcAft>
                <a:spcPts val="0"/>
              </a:spcAft>
              <a:buClr>
                <a:schemeClr val="lt1"/>
              </a:buClr>
              <a:buSzPts val="1000"/>
              <a:buFont typeface="Inter Light"/>
              <a:buChar char="■"/>
              <a:defRPr sz="1000">
                <a:solidFill>
                  <a:schemeClr val="lt1"/>
                </a:solidFill>
              </a:defRPr>
            </a:lvl6pPr>
            <a:lvl7pPr indent="-292100" lvl="6" marL="3200400">
              <a:lnSpc>
                <a:spcPct val="150000"/>
              </a:lnSpc>
              <a:spcBef>
                <a:spcPts val="0"/>
              </a:spcBef>
              <a:spcAft>
                <a:spcPts val="0"/>
              </a:spcAft>
              <a:buClr>
                <a:schemeClr val="lt1"/>
              </a:buClr>
              <a:buSzPts val="1000"/>
              <a:buFont typeface="Inter Light"/>
              <a:buChar char="●"/>
              <a:defRPr sz="1000">
                <a:solidFill>
                  <a:schemeClr val="lt1"/>
                </a:solidFill>
              </a:defRPr>
            </a:lvl7pPr>
            <a:lvl8pPr indent="-292100" lvl="7" marL="3657600">
              <a:lnSpc>
                <a:spcPct val="150000"/>
              </a:lnSpc>
              <a:spcBef>
                <a:spcPts val="0"/>
              </a:spcBef>
              <a:spcAft>
                <a:spcPts val="0"/>
              </a:spcAft>
              <a:buClr>
                <a:schemeClr val="lt1"/>
              </a:buClr>
              <a:buSzPts val="1000"/>
              <a:buFont typeface="Inter Light"/>
              <a:buChar char="○"/>
              <a:defRPr sz="1000">
                <a:solidFill>
                  <a:schemeClr val="lt1"/>
                </a:solidFill>
              </a:defRPr>
            </a:lvl8pPr>
            <a:lvl9pPr indent="-292100" lvl="8" marL="4114800">
              <a:lnSpc>
                <a:spcPct val="150000"/>
              </a:lnSpc>
              <a:spcBef>
                <a:spcPts val="0"/>
              </a:spcBef>
              <a:spcAft>
                <a:spcPts val="0"/>
              </a:spcAft>
              <a:buClr>
                <a:schemeClr val="lt1"/>
              </a:buClr>
              <a:buSzPts val="1000"/>
              <a:buFont typeface="Inter Light"/>
              <a:buChar char="■"/>
              <a:defRPr sz="1000">
                <a:solidFill>
                  <a:schemeClr val="lt1"/>
                </a:solidFill>
              </a:defRPr>
            </a:lvl9pPr>
          </a:lstStyle>
          <a:p/>
        </p:txBody>
      </p:sp>
      <p:sp>
        <p:nvSpPr>
          <p:cNvPr id="561" name="Google Shape;561;p57"/>
          <p:cNvSpPr txBox="1"/>
          <p:nvPr>
            <p:ph idx="16" type="body"/>
          </p:nvPr>
        </p:nvSpPr>
        <p:spPr>
          <a:xfrm>
            <a:off x="6907163" y="4078125"/>
            <a:ext cx="1627800" cy="605400"/>
          </a:xfrm>
          <a:prstGeom prst="rect">
            <a:avLst/>
          </a:prstGeom>
        </p:spPr>
        <p:txBody>
          <a:bodyPr anchorCtr="0" anchor="t" bIns="0" lIns="0" spcFirstLastPara="1" rIns="0" wrap="square" tIns="0">
            <a:noAutofit/>
          </a:bodyPr>
          <a:lstStyle>
            <a:lvl1pPr indent="-292100" lvl="0" marL="457200">
              <a:lnSpc>
                <a:spcPct val="150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50000"/>
              </a:lnSpc>
              <a:spcBef>
                <a:spcPts val="0"/>
              </a:spcBef>
              <a:spcAft>
                <a:spcPts val="0"/>
              </a:spcAft>
              <a:buClr>
                <a:schemeClr val="lt1"/>
              </a:buClr>
              <a:buSzPts val="1000"/>
              <a:buFont typeface="Inter Light"/>
              <a:buChar char="○"/>
              <a:defRPr sz="1000">
                <a:solidFill>
                  <a:schemeClr val="lt1"/>
                </a:solidFill>
              </a:defRPr>
            </a:lvl2pPr>
            <a:lvl3pPr indent="-292100" lvl="2" marL="1371600">
              <a:lnSpc>
                <a:spcPct val="150000"/>
              </a:lnSpc>
              <a:spcBef>
                <a:spcPts val="0"/>
              </a:spcBef>
              <a:spcAft>
                <a:spcPts val="0"/>
              </a:spcAft>
              <a:buClr>
                <a:schemeClr val="lt1"/>
              </a:buClr>
              <a:buSzPts val="1000"/>
              <a:buFont typeface="Inter Light"/>
              <a:buChar char="■"/>
              <a:defRPr sz="1000">
                <a:solidFill>
                  <a:schemeClr val="lt1"/>
                </a:solidFill>
              </a:defRPr>
            </a:lvl3pPr>
            <a:lvl4pPr indent="-292100" lvl="3" marL="1828800">
              <a:lnSpc>
                <a:spcPct val="150000"/>
              </a:lnSpc>
              <a:spcBef>
                <a:spcPts val="0"/>
              </a:spcBef>
              <a:spcAft>
                <a:spcPts val="0"/>
              </a:spcAft>
              <a:buClr>
                <a:schemeClr val="lt1"/>
              </a:buClr>
              <a:buSzPts val="1000"/>
              <a:buFont typeface="Inter Light"/>
              <a:buChar char="●"/>
              <a:defRPr sz="1000">
                <a:solidFill>
                  <a:schemeClr val="lt1"/>
                </a:solidFill>
              </a:defRPr>
            </a:lvl4pPr>
            <a:lvl5pPr indent="-292100" lvl="4" marL="2286000">
              <a:lnSpc>
                <a:spcPct val="150000"/>
              </a:lnSpc>
              <a:spcBef>
                <a:spcPts val="0"/>
              </a:spcBef>
              <a:spcAft>
                <a:spcPts val="0"/>
              </a:spcAft>
              <a:buClr>
                <a:schemeClr val="lt1"/>
              </a:buClr>
              <a:buSzPts val="1000"/>
              <a:buFont typeface="Inter Light"/>
              <a:buChar char="○"/>
              <a:defRPr sz="1000">
                <a:solidFill>
                  <a:schemeClr val="lt1"/>
                </a:solidFill>
              </a:defRPr>
            </a:lvl5pPr>
            <a:lvl6pPr indent="-292100" lvl="5" marL="2743200">
              <a:lnSpc>
                <a:spcPct val="150000"/>
              </a:lnSpc>
              <a:spcBef>
                <a:spcPts val="0"/>
              </a:spcBef>
              <a:spcAft>
                <a:spcPts val="0"/>
              </a:spcAft>
              <a:buClr>
                <a:schemeClr val="lt1"/>
              </a:buClr>
              <a:buSzPts val="1000"/>
              <a:buFont typeface="Inter Light"/>
              <a:buChar char="■"/>
              <a:defRPr sz="1000">
                <a:solidFill>
                  <a:schemeClr val="lt1"/>
                </a:solidFill>
              </a:defRPr>
            </a:lvl6pPr>
            <a:lvl7pPr indent="-292100" lvl="6" marL="3200400">
              <a:lnSpc>
                <a:spcPct val="150000"/>
              </a:lnSpc>
              <a:spcBef>
                <a:spcPts val="0"/>
              </a:spcBef>
              <a:spcAft>
                <a:spcPts val="0"/>
              </a:spcAft>
              <a:buClr>
                <a:schemeClr val="lt1"/>
              </a:buClr>
              <a:buSzPts val="1000"/>
              <a:buFont typeface="Inter Light"/>
              <a:buChar char="●"/>
              <a:defRPr sz="1000">
                <a:solidFill>
                  <a:schemeClr val="lt1"/>
                </a:solidFill>
              </a:defRPr>
            </a:lvl7pPr>
            <a:lvl8pPr indent="-292100" lvl="7" marL="3657600">
              <a:lnSpc>
                <a:spcPct val="150000"/>
              </a:lnSpc>
              <a:spcBef>
                <a:spcPts val="0"/>
              </a:spcBef>
              <a:spcAft>
                <a:spcPts val="0"/>
              </a:spcAft>
              <a:buClr>
                <a:schemeClr val="lt1"/>
              </a:buClr>
              <a:buSzPts val="1000"/>
              <a:buFont typeface="Inter Light"/>
              <a:buChar char="○"/>
              <a:defRPr sz="1000">
                <a:solidFill>
                  <a:schemeClr val="lt1"/>
                </a:solidFill>
              </a:defRPr>
            </a:lvl8pPr>
            <a:lvl9pPr indent="-292100" lvl="8" marL="4114800">
              <a:lnSpc>
                <a:spcPct val="150000"/>
              </a:lnSpc>
              <a:spcBef>
                <a:spcPts val="0"/>
              </a:spcBef>
              <a:spcAft>
                <a:spcPts val="0"/>
              </a:spcAft>
              <a:buClr>
                <a:schemeClr val="lt1"/>
              </a:buClr>
              <a:buSzPts val="1000"/>
              <a:buFont typeface="Inter Light"/>
              <a:buChar char="■"/>
              <a:defRPr sz="1000">
                <a:solidFill>
                  <a:schemeClr val="lt1"/>
                </a:solidFill>
              </a:defRPr>
            </a:lvl9pPr>
          </a:lstStyle>
          <a:p/>
        </p:txBody>
      </p:sp>
      <p:sp>
        <p:nvSpPr>
          <p:cNvPr id="562" name="Google Shape;562;p57"/>
          <p:cNvSpPr txBox="1"/>
          <p:nvPr>
            <p:ph type="title"/>
          </p:nvPr>
        </p:nvSpPr>
        <p:spPr>
          <a:xfrm>
            <a:off x="228650" y="334575"/>
            <a:ext cx="5248500" cy="587700"/>
          </a:xfrm>
          <a:prstGeom prst="rect">
            <a:avLst/>
          </a:prstGeom>
        </p:spPr>
        <p:txBody>
          <a:bodyPr anchorCtr="0" anchor="t" bIns="91425" lIns="91425" spcFirstLastPara="1" rIns="91425" wrap="square" tIns="91425">
            <a:norm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p:txBody>
      </p:sp>
      <p:sp>
        <p:nvSpPr>
          <p:cNvPr id="563" name="Google Shape;563;p57"/>
          <p:cNvSpPr txBox="1"/>
          <p:nvPr>
            <p:ph idx="17" type="body"/>
          </p:nvPr>
        </p:nvSpPr>
        <p:spPr>
          <a:xfrm>
            <a:off x="5334000" y="334575"/>
            <a:ext cx="3581400" cy="7533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564" name="Google Shape;564;p57"/>
          <p:cNvSpPr txBox="1"/>
          <p:nvPr>
            <p:ph idx="18"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p:txBody>
      </p:sp>
      <p:sp>
        <p:nvSpPr>
          <p:cNvPr id="565" name="Google Shape;565;p57"/>
          <p:cNvSpPr txBox="1"/>
          <p:nvPr>
            <p:ph idx="19"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p:txBody>
      </p:sp>
      <p:sp>
        <p:nvSpPr>
          <p:cNvPr id="566" name="Google Shape;566;p57"/>
          <p:cNvSpPr txBox="1"/>
          <p:nvPr>
            <p:ph idx="20" type="body"/>
          </p:nvPr>
        </p:nvSpPr>
        <p:spPr>
          <a:xfrm>
            <a:off x="6907163" y="2971800"/>
            <a:ext cx="1627800" cy="656100"/>
          </a:xfrm>
          <a:prstGeom prst="rect">
            <a:avLst/>
          </a:prstGeom>
        </p:spPr>
        <p:txBody>
          <a:bodyPr anchorCtr="0" anchor="t" bIns="0" lIns="0" spcFirstLastPara="1" rIns="0" wrap="square" tIns="0">
            <a:no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0"/>
              </a:spcBef>
              <a:spcAft>
                <a:spcPts val="0"/>
              </a:spcAft>
              <a:buClr>
                <a:schemeClr val="lt1"/>
              </a:buClr>
              <a:buSzPts val="1000"/>
              <a:buFont typeface="Inter Light"/>
              <a:buChar char="■"/>
              <a:defRPr sz="1000">
                <a:solidFill>
                  <a:schemeClr val="lt1"/>
                </a:solidFill>
              </a:defRPr>
            </a:lvl9pPr>
          </a:lstStyle>
          <a:p/>
        </p:txBody>
      </p:sp>
      <p:sp>
        <p:nvSpPr>
          <p:cNvPr id="567" name="Google Shape;567;p57"/>
          <p:cNvSpPr txBox="1"/>
          <p:nvPr>
            <p:ph idx="21" type="subTitle"/>
          </p:nvPr>
        </p:nvSpPr>
        <p:spPr>
          <a:xfrm>
            <a:off x="6907188" y="2674925"/>
            <a:ext cx="1627800" cy="2295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p:txBody>
      </p:sp>
      <p:sp>
        <p:nvSpPr>
          <p:cNvPr id="568" name="Google Shape;568;p57"/>
          <p:cNvSpPr txBox="1"/>
          <p:nvPr>
            <p:ph idx="22" type="subTitle"/>
          </p:nvPr>
        </p:nvSpPr>
        <p:spPr>
          <a:xfrm>
            <a:off x="6907188" y="3836825"/>
            <a:ext cx="1627800" cy="2295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b="1" sz="1000">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screen - Alt 3">
  <p:cSld name="CUSTOM_1_1">
    <p:bg>
      <p:bgPr>
        <a:solidFill>
          <a:schemeClr val="accent2"/>
        </a:solidFill>
      </p:bgPr>
    </p:bg>
    <p:spTree>
      <p:nvGrpSpPr>
        <p:cNvPr id="569" name="Shape 569"/>
        <p:cNvGrpSpPr/>
        <p:nvPr/>
      </p:nvGrpSpPr>
      <p:grpSpPr>
        <a:xfrm>
          <a:off x="0" y="0"/>
          <a:ext cx="0" cy="0"/>
          <a:chOff x="0" y="0"/>
          <a:chExt cx="0" cy="0"/>
        </a:xfrm>
      </p:grpSpPr>
      <p:sp>
        <p:nvSpPr>
          <p:cNvPr id="570" name="Google Shape;570;p58"/>
          <p:cNvSpPr/>
          <p:nvPr/>
        </p:nvSpPr>
        <p:spPr>
          <a:xfrm>
            <a:off x="-7075" y="1895400"/>
            <a:ext cx="9151200" cy="324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571" name="Google Shape;571;p58"/>
          <p:cNvSpPr txBox="1"/>
          <p:nvPr>
            <p:ph type="title"/>
          </p:nvPr>
        </p:nvSpPr>
        <p:spPr>
          <a:xfrm>
            <a:off x="228650" y="334575"/>
            <a:ext cx="52485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p:txBody>
      </p:sp>
      <p:sp>
        <p:nvSpPr>
          <p:cNvPr id="572" name="Google Shape;572;p58"/>
          <p:cNvSpPr txBox="1"/>
          <p:nvPr>
            <p:ph idx="1" type="body"/>
          </p:nvPr>
        </p:nvSpPr>
        <p:spPr>
          <a:xfrm>
            <a:off x="5477150" y="325504"/>
            <a:ext cx="3438300" cy="1180500"/>
          </a:xfrm>
          <a:prstGeom prst="rect">
            <a:avLst/>
          </a:prstGeom>
        </p:spPr>
        <p:txBody>
          <a:bodyPr anchorCtr="0" anchor="b" bIns="91425" lIns="91425" spcFirstLastPara="1" rIns="91425" wrap="square" tIns="91425">
            <a:no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800"/>
              </a:spcBef>
              <a:spcAft>
                <a:spcPts val="0"/>
              </a:spcAft>
              <a:buClr>
                <a:schemeClr val="lt1"/>
              </a:buClr>
              <a:buSzPts val="1000"/>
              <a:buChar char="○"/>
              <a:defRPr sz="1000">
                <a:solidFill>
                  <a:schemeClr val="lt1"/>
                </a:solidFill>
              </a:defRPr>
            </a:lvl2pPr>
            <a:lvl3pPr indent="-292100" lvl="2" marL="1371600">
              <a:spcBef>
                <a:spcPts val="800"/>
              </a:spcBef>
              <a:spcAft>
                <a:spcPts val="0"/>
              </a:spcAft>
              <a:buClr>
                <a:schemeClr val="lt1"/>
              </a:buClr>
              <a:buSzPts val="1000"/>
              <a:buChar char="■"/>
              <a:defRPr sz="1000">
                <a:solidFill>
                  <a:schemeClr val="lt1"/>
                </a:solidFill>
              </a:defRPr>
            </a:lvl3pPr>
            <a:lvl4pPr indent="-292100" lvl="3" marL="1828800">
              <a:spcBef>
                <a:spcPts val="800"/>
              </a:spcBef>
              <a:spcAft>
                <a:spcPts val="0"/>
              </a:spcAft>
              <a:buClr>
                <a:schemeClr val="lt1"/>
              </a:buClr>
              <a:buSzPts val="1000"/>
              <a:buChar char="●"/>
              <a:defRPr sz="1000">
                <a:solidFill>
                  <a:schemeClr val="lt1"/>
                </a:solidFill>
              </a:defRPr>
            </a:lvl4pPr>
            <a:lvl5pPr indent="-292100" lvl="4" marL="2286000">
              <a:spcBef>
                <a:spcPts val="800"/>
              </a:spcBef>
              <a:spcAft>
                <a:spcPts val="0"/>
              </a:spcAft>
              <a:buClr>
                <a:schemeClr val="lt1"/>
              </a:buClr>
              <a:buSzPts val="1000"/>
              <a:buChar char="○"/>
              <a:defRPr sz="1000">
                <a:solidFill>
                  <a:schemeClr val="lt1"/>
                </a:solidFill>
              </a:defRPr>
            </a:lvl5pPr>
            <a:lvl6pPr indent="-292100" lvl="5" marL="2743200">
              <a:spcBef>
                <a:spcPts val="800"/>
              </a:spcBef>
              <a:spcAft>
                <a:spcPts val="0"/>
              </a:spcAft>
              <a:buClr>
                <a:schemeClr val="lt1"/>
              </a:buClr>
              <a:buSzPts val="1000"/>
              <a:buChar char="■"/>
              <a:defRPr sz="1000">
                <a:solidFill>
                  <a:schemeClr val="lt1"/>
                </a:solidFill>
              </a:defRPr>
            </a:lvl6pPr>
            <a:lvl7pPr indent="-292100" lvl="6" marL="3200400">
              <a:spcBef>
                <a:spcPts val="800"/>
              </a:spcBef>
              <a:spcAft>
                <a:spcPts val="0"/>
              </a:spcAft>
              <a:buClr>
                <a:schemeClr val="lt1"/>
              </a:buClr>
              <a:buSzPts val="1000"/>
              <a:buChar char="●"/>
              <a:defRPr sz="1000">
                <a:solidFill>
                  <a:schemeClr val="lt1"/>
                </a:solidFill>
              </a:defRPr>
            </a:lvl7pPr>
            <a:lvl8pPr indent="-292100" lvl="7" marL="3657600">
              <a:spcBef>
                <a:spcPts val="800"/>
              </a:spcBef>
              <a:spcAft>
                <a:spcPts val="0"/>
              </a:spcAft>
              <a:buClr>
                <a:schemeClr val="lt1"/>
              </a:buClr>
              <a:buSzPts val="1000"/>
              <a:buChar char="○"/>
              <a:defRPr sz="1000">
                <a:solidFill>
                  <a:schemeClr val="lt1"/>
                </a:solidFill>
              </a:defRPr>
            </a:lvl8pPr>
            <a:lvl9pPr indent="-292100" lvl="8" marL="4114800">
              <a:spcBef>
                <a:spcPts val="800"/>
              </a:spcBef>
              <a:spcAft>
                <a:spcPts val="800"/>
              </a:spcAft>
              <a:buClr>
                <a:schemeClr val="lt1"/>
              </a:buClr>
              <a:buSzPts val="1000"/>
              <a:buChar char="■"/>
              <a:defRPr sz="1000">
                <a:solidFill>
                  <a:schemeClr val="lt1"/>
                </a:solidFill>
              </a:defRPr>
            </a:lvl9pPr>
          </a:lstStyle>
          <a:p/>
        </p:txBody>
      </p:sp>
      <p:sp>
        <p:nvSpPr>
          <p:cNvPr id="573" name="Google Shape;573;p58"/>
          <p:cNvSpPr txBox="1"/>
          <p:nvPr>
            <p:ph idx="2"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574" name="Google Shape;574;p58"/>
          <p:cNvSpPr txBox="1"/>
          <p:nvPr>
            <p:ph idx="3"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policies">
  <p:cSld name="CUSTOM_1_1_1">
    <p:bg>
      <p:bgPr>
        <a:solidFill>
          <a:schemeClr val="accent2"/>
        </a:solidFill>
      </p:bgPr>
    </p:bg>
    <p:spTree>
      <p:nvGrpSpPr>
        <p:cNvPr id="575" name="Shape 575"/>
        <p:cNvGrpSpPr/>
        <p:nvPr/>
      </p:nvGrpSpPr>
      <p:grpSpPr>
        <a:xfrm>
          <a:off x="0" y="0"/>
          <a:ext cx="0" cy="0"/>
          <a:chOff x="0" y="0"/>
          <a:chExt cx="0" cy="0"/>
        </a:xfrm>
      </p:grpSpPr>
      <p:sp>
        <p:nvSpPr>
          <p:cNvPr id="576" name="Google Shape;576;p59"/>
          <p:cNvSpPr txBox="1"/>
          <p:nvPr>
            <p:ph type="title"/>
          </p:nvPr>
        </p:nvSpPr>
        <p:spPr>
          <a:xfrm>
            <a:off x="223864" y="353721"/>
            <a:ext cx="39705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3200">
                <a:solidFill>
                  <a:schemeClr val="lt1"/>
                </a:solidFill>
              </a:defRPr>
            </a:lvl1pPr>
            <a:lvl2pPr lvl="1">
              <a:lnSpc>
                <a:spcPct val="80000"/>
              </a:lnSpc>
              <a:spcBef>
                <a:spcPts val="0"/>
              </a:spcBef>
              <a:spcAft>
                <a:spcPts val="0"/>
              </a:spcAft>
              <a:buNone/>
              <a:defRPr sz="3200">
                <a:solidFill>
                  <a:schemeClr val="lt1"/>
                </a:solidFill>
              </a:defRPr>
            </a:lvl2pPr>
            <a:lvl3pPr lvl="2">
              <a:lnSpc>
                <a:spcPct val="80000"/>
              </a:lnSpc>
              <a:spcBef>
                <a:spcPts val="0"/>
              </a:spcBef>
              <a:spcAft>
                <a:spcPts val="0"/>
              </a:spcAft>
              <a:buNone/>
              <a:defRPr sz="3200">
                <a:solidFill>
                  <a:schemeClr val="lt1"/>
                </a:solidFill>
              </a:defRPr>
            </a:lvl3pPr>
            <a:lvl4pPr lvl="3">
              <a:lnSpc>
                <a:spcPct val="80000"/>
              </a:lnSpc>
              <a:spcBef>
                <a:spcPts val="0"/>
              </a:spcBef>
              <a:spcAft>
                <a:spcPts val="0"/>
              </a:spcAft>
              <a:buNone/>
              <a:defRPr sz="3200">
                <a:solidFill>
                  <a:schemeClr val="lt1"/>
                </a:solidFill>
              </a:defRPr>
            </a:lvl4pPr>
            <a:lvl5pPr lvl="4">
              <a:lnSpc>
                <a:spcPct val="80000"/>
              </a:lnSpc>
              <a:spcBef>
                <a:spcPts val="0"/>
              </a:spcBef>
              <a:spcAft>
                <a:spcPts val="0"/>
              </a:spcAft>
              <a:buNone/>
              <a:defRPr sz="3200">
                <a:solidFill>
                  <a:schemeClr val="lt1"/>
                </a:solidFill>
              </a:defRPr>
            </a:lvl5pPr>
            <a:lvl6pPr lvl="5">
              <a:lnSpc>
                <a:spcPct val="80000"/>
              </a:lnSpc>
              <a:spcBef>
                <a:spcPts val="0"/>
              </a:spcBef>
              <a:spcAft>
                <a:spcPts val="0"/>
              </a:spcAft>
              <a:buNone/>
              <a:defRPr sz="3200">
                <a:solidFill>
                  <a:schemeClr val="lt1"/>
                </a:solidFill>
              </a:defRPr>
            </a:lvl6pPr>
            <a:lvl7pPr lvl="6">
              <a:lnSpc>
                <a:spcPct val="80000"/>
              </a:lnSpc>
              <a:spcBef>
                <a:spcPts val="0"/>
              </a:spcBef>
              <a:spcAft>
                <a:spcPts val="0"/>
              </a:spcAft>
              <a:buNone/>
              <a:defRPr sz="3200">
                <a:solidFill>
                  <a:schemeClr val="lt1"/>
                </a:solidFill>
              </a:defRPr>
            </a:lvl7pPr>
            <a:lvl8pPr lvl="7">
              <a:lnSpc>
                <a:spcPct val="80000"/>
              </a:lnSpc>
              <a:spcBef>
                <a:spcPts val="0"/>
              </a:spcBef>
              <a:spcAft>
                <a:spcPts val="0"/>
              </a:spcAft>
              <a:buNone/>
              <a:defRPr sz="3200">
                <a:solidFill>
                  <a:schemeClr val="lt1"/>
                </a:solidFill>
              </a:defRPr>
            </a:lvl8pPr>
            <a:lvl9pPr lvl="8">
              <a:lnSpc>
                <a:spcPct val="80000"/>
              </a:lnSpc>
              <a:spcBef>
                <a:spcPts val="0"/>
              </a:spcBef>
              <a:spcAft>
                <a:spcPts val="0"/>
              </a:spcAft>
              <a:buNone/>
              <a:defRPr sz="3200">
                <a:solidFill>
                  <a:schemeClr val="lt1"/>
                </a:solidFill>
              </a:defRPr>
            </a:lvl9pPr>
          </a:lstStyle>
          <a:p/>
        </p:txBody>
      </p:sp>
      <p:sp>
        <p:nvSpPr>
          <p:cNvPr id="577" name="Google Shape;577;p59"/>
          <p:cNvSpPr txBox="1"/>
          <p:nvPr>
            <p:ph idx="1"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578" name="Google Shape;578;p59"/>
          <p:cNvSpPr txBox="1"/>
          <p:nvPr>
            <p:ph idx="2"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
        <p:nvSpPr>
          <p:cNvPr id="579" name="Google Shape;579;p59"/>
          <p:cNvSpPr/>
          <p:nvPr>
            <p:ph idx="3" type="pic"/>
          </p:nvPr>
        </p:nvSpPr>
        <p:spPr>
          <a:xfrm>
            <a:off x="5477325" y="457751"/>
            <a:ext cx="3346800" cy="2037900"/>
          </a:xfrm>
          <a:prstGeom prst="rect">
            <a:avLst/>
          </a:prstGeom>
          <a:noFill/>
          <a:ln>
            <a:noFill/>
          </a:ln>
        </p:spPr>
      </p:sp>
      <p:sp>
        <p:nvSpPr>
          <p:cNvPr id="580" name="Google Shape;580;p59"/>
          <p:cNvSpPr txBox="1"/>
          <p:nvPr>
            <p:ph idx="4" type="body"/>
          </p:nvPr>
        </p:nvSpPr>
        <p:spPr>
          <a:xfrm>
            <a:off x="320250" y="3269750"/>
            <a:ext cx="2520000" cy="684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800"/>
              </a:spcBef>
              <a:spcAft>
                <a:spcPts val="0"/>
              </a:spcAft>
              <a:buClr>
                <a:schemeClr val="lt1"/>
              </a:buClr>
              <a:buSzPts val="1000"/>
              <a:buChar char="○"/>
              <a:defRPr sz="1000">
                <a:solidFill>
                  <a:schemeClr val="lt1"/>
                </a:solidFill>
              </a:defRPr>
            </a:lvl2pPr>
            <a:lvl3pPr indent="-292100" lvl="2" marL="1371600">
              <a:spcBef>
                <a:spcPts val="800"/>
              </a:spcBef>
              <a:spcAft>
                <a:spcPts val="0"/>
              </a:spcAft>
              <a:buClr>
                <a:schemeClr val="lt1"/>
              </a:buClr>
              <a:buSzPts val="1000"/>
              <a:buChar char="■"/>
              <a:defRPr sz="1000">
                <a:solidFill>
                  <a:schemeClr val="lt1"/>
                </a:solidFill>
              </a:defRPr>
            </a:lvl3pPr>
            <a:lvl4pPr indent="-292100" lvl="3" marL="1828800">
              <a:spcBef>
                <a:spcPts val="800"/>
              </a:spcBef>
              <a:spcAft>
                <a:spcPts val="0"/>
              </a:spcAft>
              <a:buClr>
                <a:schemeClr val="lt1"/>
              </a:buClr>
              <a:buSzPts val="1000"/>
              <a:buChar char="●"/>
              <a:defRPr sz="1000">
                <a:solidFill>
                  <a:schemeClr val="lt1"/>
                </a:solidFill>
              </a:defRPr>
            </a:lvl4pPr>
            <a:lvl5pPr indent="-292100" lvl="4" marL="2286000">
              <a:spcBef>
                <a:spcPts val="800"/>
              </a:spcBef>
              <a:spcAft>
                <a:spcPts val="0"/>
              </a:spcAft>
              <a:buClr>
                <a:schemeClr val="lt1"/>
              </a:buClr>
              <a:buSzPts val="1000"/>
              <a:buChar char="○"/>
              <a:defRPr sz="1000">
                <a:solidFill>
                  <a:schemeClr val="lt1"/>
                </a:solidFill>
              </a:defRPr>
            </a:lvl5pPr>
            <a:lvl6pPr indent="-292100" lvl="5" marL="2743200">
              <a:spcBef>
                <a:spcPts val="800"/>
              </a:spcBef>
              <a:spcAft>
                <a:spcPts val="0"/>
              </a:spcAft>
              <a:buClr>
                <a:schemeClr val="lt1"/>
              </a:buClr>
              <a:buSzPts val="1000"/>
              <a:buChar char="■"/>
              <a:defRPr sz="1000">
                <a:solidFill>
                  <a:schemeClr val="lt1"/>
                </a:solidFill>
              </a:defRPr>
            </a:lvl6pPr>
            <a:lvl7pPr indent="-292100" lvl="6" marL="3200400">
              <a:spcBef>
                <a:spcPts val="800"/>
              </a:spcBef>
              <a:spcAft>
                <a:spcPts val="0"/>
              </a:spcAft>
              <a:buClr>
                <a:schemeClr val="lt1"/>
              </a:buClr>
              <a:buSzPts val="1000"/>
              <a:buChar char="●"/>
              <a:defRPr sz="1000">
                <a:solidFill>
                  <a:schemeClr val="lt1"/>
                </a:solidFill>
              </a:defRPr>
            </a:lvl7pPr>
            <a:lvl8pPr indent="-292100" lvl="7" marL="3657600">
              <a:spcBef>
                <a:spcPts val="800"/>
              </a:spcBef>
              <a:spcAft>
                <a:spcPts val="0"/>
              </a:spcAft>
              <a:buClr>
                <a:schemeClr val="lt1"/>
              </a:buClr>
              <a:buSzPts val="1000"/>
              <a:buChar char="○"/>
              <a:defRPr sz="1000">
                <a:solidFill>
                  <a:schemeClr val="lt1"/>
                </a:solidFill>
              </a:defRPr>
            </a:lvl8pPr>
            <a:lvl9pPr indent="-292100" lvl="8" marL="4114800">
              <a:spcBef>
                <a:spcPts val="800"/>
              </a:spcBef>
              <a:spcAft>
                <a:spcPts val="800"/>
              </a:spcAft>
              <a:buClr>
                <a:schemeClr val="lt1"/>
              </a:buClr>
              <a:buSzPts val="1000"/>
              <a:buChar char="■"/>
              <a:defRPr sz="1000">
                <a:solidFill>
                  <a:schemeClr val="lt1"/>
                </a:solidFill>
              </a:defRPr>
            </a:lvl9pPr>
          </a:lstStyle>
          <a:p/>
        </p:txBody>
      </p:sp>
      <p:sp>
        <p:nvSpPr>
          <p:cNvPr id="581" name="Google Shape;581;p59"/>
          <p:cNvSpPr txBox="1"/>
          <p:nvPr>
            <p:ph idx="5" type="body"/>
          </p:nvPr>
        </p:nvSpPr>
        <p:spPr>
          <a:xfrm>
            <a:off x="320125" y="1801500"/>
            <a:ext cx="2520000" cy="684900"/>
          </a:xfrm>
          <a:prstGeom prst="rect">
            <a:avLst/>
          </a:prstGeom>
        </p:spPr>
        <p:txBody>
          <a:bodyPr anchorCtr="0" anchor="b" bIns="0" lIns="0" spcFirstLastPara="1" rIns="0" wrap="square" tIns="0">
            <a:no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80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80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80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80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80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80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80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800"/>
              </a:spcBef>
              <a:spcAft>
                <a:spcPts val="800"/>
              </a:spcAft>
              <a:buClr>
                <a:schemeClr val="lt1"/>
              </a:buClr>
              <a:buSzPts val="1000"/>
              <a:buFont typeface="Inter Light"/>
              <a:buChar char="■"/>
              <a:defRPr sz="1000">
                <a:solidFill>
                  <a:schemeClr val="lt1"/>
                </a:solidFill>
              </a:defRPr>
            </a:lvl9pPr>
          </a:lstStyle>
          <a:p/>
        </p:txBody>
      </p:sp>
      <p:sp>
        <p:nvSpPr>
          <p:cNvPr id="582" name="Google Shape;582;p59"/>
          <p:cNvSpPr txBox="1"/>
          <p:nvPr>
            <p:ph idx="6" type="subTitle"/>
          </p:nvPr>
        </p:nvSpPr>
        <p:spPr>
          <a:xfrm>
            <a:off x="320251" y="2955614"/>
            <a:ext cx="2520000" cy="2301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p:txBody>
      </p:sp>
      <p:sp>
        <p:nvSpPr>
          <p:cNvPr id="583" name="Google Shape;583;p59"/>
          <p:cNvSpPr txBox="1"/>
          <p:nvPr>
            <p:ph idx="7" type="body"/>
          </p:nvPr>
        </p:nvSpPr>
        <p:spPr>
          <a:xfrm>
            <a:off x="6303750" y="3269750"/>
            <a:ext cx="2520000" cy="6849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80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80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80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80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80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80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80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800"/>
              </a:spcBef>
              <a:spcAft>
                <a:spcPts val="800"/>
              </a:spcAft>
              <a:buClr>
                <a:schemeClr val="lt1"/>
              </a:buClr>
              <a:buSzPts val="1000"/>
              <a:buFont typeface="Inter Light"/>
              <a:buChar char="■"/>
              <a:defRPr sz="1000">
                <a:solidFill>
                  <a:schemeClr val="lt1"/>
                </a:solidFill>
              </a:defRPr>
            </a:lvl9pPr>
          </a:lstStyle>
          <a:p/>
        </p:txBody>
      </p:sp>
      <p:sp>
        <p:nvSpPr>
          <p:cNvPr id="584" name="Google Shape;584;p59"/>
          <p:cNvSpPr txBox="1"/>
          <p:nvPr>
            <p:ph idx="8" type="subTitle"/>
          </p:nvPr>
        </p:nvSpPr>
        <p:spPr>
          <a:xfrm>
            <a:off x="6303751" y="2955614"/>
            <a:ext cx="2520000" cy="2301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p:txBody>
      </p:sp>
      <p:sp>
        <p:nvSpPr>
          <p:cNvPr id="585" name="Google Shape;585;p59"/>
          <p:cNvSpPr txBox="1"/>
          <p:nvPr>
            <p:ph idx="9" type="body"/>
          </p:nvPr>
        </p:nvSpPr>
        <p:spPr>
          <a:xfrm>
            <a:off x="3312000" y="3269750"/>
            <a:ext cx="2520000" cy="6849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1"/>
              </a:buClr>
              <a:buSzPts val="1000"/>
              <a:buFont typeface="Inter Light"/>
              <a:buChar char="●"/>
              <a:defRPr sz="1000">
                <a:solidFill>
                  <a:schemeClr val="lt1"/>
                </a:solidFill>
              </a:defRPr>
            </a:lvl1pPr>
            <a:lvl2pPr indent="-292100" lvl="1" marL="914400">
              <a:lnSpc>
                <a:spcPct val="115000"/>
              </a:lnSpc>
              <a:spcBef>
                <a:spcPts val="800"/>
              </a:spcBef>
              <a:spcAft>
                <a:spcPts val="0"/>
              </a:spcAft>
              <a:buClr>
                <a:schemeClr val="lt1"/>
              </a:buClr>
              <a:buSzPts val="1000"/>
              <a:buFont typeface="Inter Light"/>
              <a:buChar char="○"/>
              <a:defRPr sz="1000">
                <a:solidFill>
                  <a:schemeClr val="lt1"/>
                </a:solidFill>
              </a:defRPr>
            </a:lvl2pPr>
            <a:lvl3pPr indent="-292100" lvl="2" marL="1371600">
              <a:lnSpc>
                <a:spcPct val="115000"/>
              </a:lnSpc>
              <a:spcBef>
                <a:spcPts val="800"/>
              </a:spcBef>
              <a:spcAft>
                <a:spcPts val="0"/>
              </a:spcAft>
              <a:buClr>
                <a:schemeClr val="lt1"/>
              </a:buClr>
              <a:buSzPts val="1000"/>
              <a:buFont typeface="Inter Light"/>
              <a:buChar char="■"/>
              <a:defRPr sz="1000">
                <a:solidFill>
                  <a:schemeClr val="lt1"/>
                </a:solidFill>
              </a:defRPr>
            </a:lvl3pPr>
            <a:lvl4pPr indent="-292100" lvl="3" marL="1828800">
              <a:lnSpc>
                <a:spcPct val="115000"/>
              </a:lnSpc>
              <a:spcBef>
                <a:spcPts val="800"/>
              </a:spcBef>
              <a:spcAft>
                <a:spcPts val="0"/>
              </a:spcAft>
              <a:buClr>
                <a:schemeClr val="lt1"/>
              </a:buClr>
              <a:buSzPts val="1000"/>
              <a:buFont typeface="Inter Light"/>
              <a:buChar char="●"/>
              <a:defRPr sz="1000">
                <a:solidFill>
                  <a:schemeClr val="lt1"/>
                </a:solidFill>
              </a:defRPr>
            </a:lvl4pPr>
            <a:lvl5pPr indent="-292100" lvl="4" marL="2286000">
              <a:lnSpc>
                <a:spcPct val="115000"/>
              </a:lnSpc>
              <a:spcBef>
                <a:spcPts val="800"/>
              </a:spcBef>
              <a:spcAft>
                <a:spcPts val="0"/>
              </a:spcAft>
              <a:buClr>
                <a:schemeClr val="lt1"/>
              </a:buClr>
              <a:buSzPts val="1000"/>
              <a:buFont typeface="Inter Light"/>
              <a:buChar char="○"/>
              <a:defRPr sz="1000">
                <a:solidFill>
                  <a:schemeClr val="lt1"/>
                </a:solidFill>
              </a:defRPr>
            </a:lvl5pPr>
            <a:lvl6pPr indent="-292100" lvl="5" marL="2743200">
              <a:lnSpc>
                <a:spcPct val="115000"/>
              </a:lnSpc>
              <a:spcBef>
                <a:spcPts val="800"/>
              </a:spcBef>
              <a:spcAft>
                <a:spcPts val="0"/>
              </a:spcAft>
              <a:buClr>
                <a:schemeClr val="lt1"/>
              </a:buClr>
              <a:buSzPts val="1000"/>
              <a:buFont typeface="Inter Light"/>
              <a:buChar char="■"/>
              <a:defRPr sz="1000">
                <a:solidFill>
                  <a:schemeClr val="lt1"/>
                </a:solidFill>
              </a:defRPr>
            </a:lvl6pPr>
            <a:lvl7pPr indent="-292100" lvl="6" marL="3200400">
              <a:lnSpc>
                <a:spcPct val="115000"/>
              </a:lnSpc>
              <a:spcBef>
                <a:spcPts val="800"/>
              </a:spcBef>
              <a:spcAft>
                <a:spcPts val="0"/>
              </a:spcAft>
              <a:buClr>
                <a:schemeClr val="lt1"/>
              </a:buClr>
              <a:buSzPts val="1000"/>
              <a:buFont typeface="Inter Light"/>
              <a:buChar char="●"/>
              <a:defRPr sz="1000">
                <a:solidFill>
                  <a:schemeClr val="lt1"/>
                </a:solidFill>
              </a:defRPr>
            </a:lvl7pPr>
            <a:lvl8pPr indent="-292100" lvl="7" marL="3657600">
              <a:lnSpc>
                <a:spcPct val="115000"/>
              </a:lnSpc>
              <a:spcBef>
                <a:spcPts val="800"/>
              </a:spcBef>
              <a:spcAft>
                <a:spcPts val="0"/>
              </a:spcAft>
              <a:buClr>
                <a:schemeClr val="lt1"/>
              </a:buClr>
              <a:buSzPts val="1000"/>
              <a:buFont typeface="Inter Light"/>
              <a:buChar char="○"/>
              <a:defRPr sz="1000">
                <a:solidFill>
                  <a:schemeClr val="lt1"/>
                </a:solidFill>
              </a:defRPr>
            </a:lvl8pPr>
            <a:lvl9pPr indent="-292100" lvl="8" marL="4114800">
              <a:lnSpc>
                <a:spcPct val="115000"/>
              </a:lnSpc>
              <a:spcBef>
                <a:spcPts val="800"/>
              </a:spcBef>
              <a:spcAft>
                <a:spcPts val="800"/>
              </a:spcAft>
              <a:buClr>
                <a:schemeClr val="lt1"/>
              </a:buClr>
              <a:buSzPts val="1000"/>
              <a:buFont typeface="Inter Light"/>
              <a:buChar char="■"/>
              <a:defRPr sz="1000">
                <a:solidFill>
                  <a:schemeClr val="lt1"/>
                </a:solidFill>
              </a:defRPr>
            </a:lvl9pPr>
          </a:lstStyle>
          <a:p/>
        </p:txBody>
      </p:sp>
      <p:sp>
        <p:nvSpPr>
          <p:cNvPr id="586" name="Google Shape;586;p59"/>
          <p:cNvSpPr txBox="1"/>
          <p:nvPr>
            <p:ph idx="13" type="subTitle"/>
          </p:nvPr>
        </p:nvSpPr>
        <p:spPr>
          <a:xfrm>
            <a:off x="3312001" y="2955614"/>
            <a:ext cx="2520000" cy="2301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_1_1_1">
    <p:bg>
      <p:bgPr>
        <a:solidFill>
          <a:schemeClr val="dk1"/>
        </a:solidFill>
      </p:bgPr>
    </p:bg>
    <p:spTree>
      <p:nvGrpSpPr>
        <p:cNvPr id="587" name="Shape 587"/>
        <p:cNvGrpSpPr/>
        <p:nvPr/>
      </p:nvGrpSpPr>
      <p:grpSpPr>
        <a:xfrm>
          <a:off x="0" y="0"/>
          <a:ext cx="0" cy="0"/>
          <a:chOff x="0" y="0"/>
          <a:chExt cx="0" cy="0"/>
        </a:xfrm>
      </p:grpSpPr>
      <p:sp>
        <p:nvSpPr>
          <p:cNvPr id="588" name="Google Shape;588;p60"/>
          <p:cNvSpPr txBox="1"/>
          <p:nvPr>
            <p:ph idx="1"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589" name="Google Shape;589;p60"/>
          <p:cNvSpPr txBox="1"/>
          <p:nvPr>
            <p:ph idx="2"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p:txBody>
      </p:sp>
      <p:sp>
        <p:nvSpPr>
          <p:cNvPr id="590" name="Google Shape;590;p60"/>
          <p:cNvSpPr txBox="1"/>
          <p:nvPr>
            <p:ph type="title"/>
          </p:nvPr>
        </p:nvSpPr>
        <p:spPr>
          <a:xfrm>
            <a:off x="228650" y="334575"/>
            <a:ext cx="7584900" cy="587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p:txBody>
      </p:sp>
      <p:sp>
        <p:nvSpPr>
          <p:cNvPr id="591" name="Google Shape;591;p60"/>
          <p:cNvSpPr txBox="1"/>
          <p:nvPr>
            <p:ph idx="3" type="subTitle"/>
          </p:nvPr>
        </p:nvSpPr>
        <p:spPr>
          <a:xfrm>
            <a:off x="3729875" y="4053798"/>
            <a:ext cx="2520000" cy="2079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p:txBody>
      </p:sp>
      <p:sp>
        <p:nvSpPr>
          <p:cNvPr id="592" name="Google Shape;592;p60"/>
          <p:cNvSpPr txBox="1"/>
          <p:nvPr>
            <p:ph idx="4" type="subTitle"/>
          </p:nvPr>
        </p:nvSpPr>
        <p:spPr>
          <a:xfrm>
            <a:off x="3913475" y="4389350"/>
            <a:ext cx="2755800" cy="207900"/>
          </a:xfrm>
          <a:prstGeom prst="rect">
            <a:avLst/>
          </a:prstGeom>
          <a:noFill/>
        </p:spPr>
        <p:txBody>
          <a:bodyPr anchorCtr="0" anchor="ctr"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p:txBody>
      </p:sp>
      <p:sp>
        <p:nvSpPr>
          <p:cNvPr id="593" name="Google Shape;593;p60"/>
          <p:cNvSpPr txBox="1"/>
          <p:nvPr>
            <p:ph idx="5" type="subTitle"/>
          </p:nvPr>
        </p:nvSpPr>
        <p:spPr>
          <a:xfrm>
            <a:off x="3729875" y="3143073"/>
            <a:ext cx="2520000" cy="2079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p:txBody>
      </p:sp>
      <p:sp>
        <p:nvSpPr>
          <p:cNvPr id="594" name="Google Shape;594;p60"/>
          <p:cNvSpPr txBox="1"/>
          <p:nvPr>
            <p:ph idx="6" type="subTitle"/>
          </p:nvPr>
        </p:nvSpPr>
        <p:spPr>
          <a:xfrm>
            <a:off x="3913475" y="3478625"/>
            <a:ext cx="2755800" cy="207900"/>
          </a:xfrm>
          <a:prstGeom prst="rect">
            <a:avLst/>
          </a:prstGeom>
          <a:noFill/>
        </p:spPr>
        <p:txBody>
          <a:bodyPr anchorCtr="0" anchor="ctr"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p:txBody>
      </p:sp>
      <p:sp>
        <p:nvSpPr>
          <p:cNvPr id="595" name="Google Shape;595;p60"/>
          <p:cNvSpPr txBox="1"/>
          <p:nvPr>
            <p:ph idx="7" type="subTitle"/>
          </p:nvPr>
        </p:nvSpPr>
        <p:spPr>
          <a:xfrm>
            <a:off x="3729875" y="2276373"/>
            <a:ext cx="2520000" cy="2079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p:txBody>
      </p:sp>
      <p:sp>
        <p:nvSpPr>
          <p:cNvPr id="596" name="Google Shape;596;p60"/>
          <p:cNvSpPr txBox="1"/>
          <p:nvPr>
            <p:ph idx="8" type="subTitle"/>
          </p:nvPr>
        </p:nvSpPr>
        <p:spPr>
          <a:xfrm>
            <a:off x="3913475" y="2611925"/>
            <a:ext cx="2755800" cy="207900"/>
          </a:xfrm>
          <a:prstGeom prst="rect">
            <a:avLst/>
          </a:prstGeom>
          <a:noFill/>
        </p:spPr>
        <p:txBody>
          <a:bodyPr anchorCtr="0" anchor="ctr"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p:txBody>
      </p:sp>
      <p:sp>
        <p:nvSpPr>
          <p:cNvPr id="597" name="Google Shape;597;p60"/>
          <p:cNvSpPr txBox="1"/>
          <p:nvPr>
            <p:ph idx="9" type="subTitle"/>
          </p:nvPr>
        </p:nvSpPr>
        <p:spPr>
          <a:xfrm>
            <a:off x="3729875" y="1365648"/>
            <a:ext cx="2520000" cy="2079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p:txBody>
      </p:sp>
      <p:sp>
        <p:nvSpPr>
          <p:cNvPr id="598" name="Google Shape;598;p60"/>
          <p:cNvSpPr txBox="1"/>
          <p:nvPr>
            <p:ph idx="13" type="subTitle"/>
          </p:nvPr>
        </p:nvSpPr>
        <p:spPr>
          <a:xfrm>
            <a:off x="3913475" y="1701200"/>
            <a:ext cx="2755800" cy="207900"/>
          </a:xfrm>
          <a:prstGeom prst="rect">
            <a:avLst/>
          </a:prstGeom>
          <a:noFill/>
        </p:spPr>
        <p:txBody>
          <a:bodyPr anchorCtr="0" anchor="ctr"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p:txBody>
      </p:sp>
      <p:sp>
        <p:nvSpPr>
          <p:cNvPr id="599" name="Google Shape;599;p60"/>
          <p:cNvSpPr txBox="1"/>
          <p:nvPr>
            <p:ph idx="14" type="subTitle"/>
          </p:nvPr>
        </p:nvSpPr>
        <p:spPr>
          <a:xfrm>
            <a:off x="317900" y="4053798"/>
            <a:ext cx="2520000" cy="2079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p:txBody>
      </p:sp>
      <p:sp>
        <p:nvSpPr>
          <p:cNvPr id="600" name="Google Shape;600;p60"/>
          <p:cNvSpPr txBox="1"/>
          <p:nvPr>
            <p:ph idx="15" type="subTitle"/>
          </p:nvPr>
        </p:nvSpPr>
        <p:spPr>
          <a:xfrm>
            <a:off x="501500" y="4389350"/>
            <a:ext cx="2755800" cy="207900"/>
          </a:xfrm>
          <a:prstGeom prst="rect">
            <a:avLst/>
          </a:prstGeom>
          <a:noFill/>
        </p:spPr>
        <p:txBody>
          <a:bodyPr anchorCtr="0" anchor="ctr"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p:txBody>
      </p:sp>
      <p:sp>
        <p:nvSpPr>
          <p:cNvPr id="601" name="Google Shape;601;p60"/>
          <p:cNvSpPr txBox="1"/>
          <p:nvPr>
            <p:ph idx="16" type="subTitle"/>
          </p:nvPr>
        </p:nvSpPr>
        <p:spPr>
          <a:xfrm>
            <a:off x="317900" y="3143073"/>
            <a:ext cx="2520000" cy="2079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p:txBody>
      </p:sp>
      <p:sp>
        <p:nvSpPr>
          <p:cNvPr id="602" name="Google Shape;602;p60"/>
          <p:cNvSpPr txBox="1"/>
          <p:nvPr>
            <p:ph idx="17" type="subTitle"/>
          </p:nvPr>
        </p:nvSpPr>
        <p:spPr>
          <a:xfrm>
            <a:off x="501500" y="3478625"/>
            <a:ext cx="2755800" cy="207900"/>
          </a:xfrm>
          <a:prstGeom prst="rect">
            <a:avLst/>
          </a:prstGeom>
          <a:noFill/>
        </p:spPr>
        <p:txBody>
          <a:bodyPr anchorCtr="0" anchor="ctr"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p:txBody>
      </p:sp>
      <p:sp>
        <p:nvSpPr>
          <p:cNvPr id="603" name="Google Shape;603;p60"/>
          <p:cNvSpPr txBox="1"/>
          <p:nvPr>
            <p:ph idx="18" type="subTitle"/>
          </p:nvPr>
        </p:nvSpPr>
        <p:spPr>
          <a:xfrm>
            <a:off x="317900" y="2276373"/>
            <a:ext cx="2520000" cy="2079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p:txBody>
      </p:sp>
      <p:sp>
        <p:nvSpPr>
          <p:cNvPr id="604" name="Google Shape;604;p60"/>
          <p:cNvSpPr txBox="1"/>
          <p:nvPr>
            <p:ph idx="19" type="subTitle"/>
          </p:nvPr>
        </p:nvSpPr>
        <p:spPr>
          <a:xfrm>
            <a:off x="501500" y="2611925"/>
            <a:ext cx="2755800" cy="207900"/>
          </a:xfrm>
          <a:prstGeom prst="rect">
            <a:avLst/>
          </a:prstGeom>
          <a:noFill/>
        </p:spPr>
        <p:txBody>
          <a:bodyPr anchorCtr="0" anchor="ctr"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p:txBody>
      </p:sp>
      <p:sp>
        <p:nvSpPr>
          <p:cNvPr id="605" name="Google Shape;605;p60"/>
          <p:cNvSpPr txBox="1"/>
          <p:nvPr>
            <p:ph idx="20" type="subTitle"/>
          </p:nvPr>
        </p:nvSpPr>
        <p:spPr>
          <a:xfrm>
            <a:off x="317900" y="1365648"/>
            <a:ext cx="2520000" cy="207900"/>
          </a:xfrm>
          <a:prstGeom prst="rect">
            <a:avLst/>
          </a:prstGeom>
          <a:noFill/>
        </p:spPr>
        <p:txBody>
          <a:bodyPr anchorCtr="0" anchor="ctr" bIns="0" lIns="0" spcFirstLastPara="1" rIns="0" wrap="square" tIns="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p:txBody>
      </p:sp>
      <p:sp>
        <p:nvSpPr>
          <p:cNvPr id="606" name="Google Shape;606;p60"/>
          <p:cNvSpPr txBox="1"/>
          <p:nvPr>
            <p:ph idx="21" type="subTitle"/>
          </p:nvPr>
        </p:nvSpPr>
        <p:spPr>
          <a:xfrm>
            <a:off x="501500" y="1701200"/>
            <a:ext cx="2755800" cy="207900"/>
          </a:xfrm>
          <a:prstGeom prst="rect">
            <a:avLst/>
          </a:prstGeom>
          <a:noFill/>
        </p:spPr>
        <p:txBody>
          <a:bodyPr anchorCtr="0" anchor="ctr"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p:txBody>
      </p:sp>
      <p:sp>
        <p:nvSpPr>
          <p:cNvPr id="607" name="Google Shape;607;p60"/>
          <p:cNvSpPr txBox="1"/>
          <p:nvPr/>
        </p:nvSpPr>
        <p:spPr>
          <a:xfrm>
            <a:off x="317898" y="1728200"/>
            <a:ext cx="183600" cy="153900"/>
          </a:xfrm>
          <a:prstGeom prst="rect">
            <a:avLst/>
          </a:prstGeom>
          <a:noFill/>
          <a:ln>
            <a:noFill/>
          </a:ln>
        </p:spPr>
        <p:txBody>
          <a:bodyPr anchorCtr="0" anchor="ctr" bIns="0" lIns="0" spcFirstLastPara="1" rIns="0" wrap="square" tIns="0">
            <a:noAutofit/>
          </a:bodyPr>
          <a:lstStyle/>
          <a:p>
            <a:pPr indent="-120650" lvl="0" marL="171450" rtl="0" algn="l">
              <a:lnSpc>
                <a:spcPct val="115000"/>
              </a:lnSpc>
              <a:spcBef>
                <a:spcPts val="0"/>
              </a:spcBef>
              <a:spcAft>
                <a:spcPts val="0"/>
              </a:spcAft>
              <a:buClr>
                <a:schemeClr val="lt1"/>
              </a:buClr>
              <a:buSzPts val="1000"/>
              <a:buFont typeface="Inter"/>
              <a:buChar char="→"/>
            </a:pPr>
            <a:r>
              <a:t/>
            </a:r>
            <a:endParaRPr sz="1000">
              <a:solidFill>
                <a:schemeClr val="lt1"/>
              </a:solidFill>
              <a:latin typeface="Inter Light"/>
              <a:ea typeface="Inter Light"/>
              <a:cs typeface="Inter Light"/>
              <a:sym typeface="Inter Light"/>
            </a:endParaRPr>
          </a:p>
        </p:txBody>
      </p:sp>
      <p:sp>
        <p:nvSpPr>
          <p:cNvPr id="608" name="Google Shape;608;p60"/>
          <p:cNvSpPr txBox="1"/>
          <p:nvPr/>
        </p:nvSpPr>
        <p:spPr>
          <a:xfrm>
            <a:off x="317898" y="2638925"/>
            <a:ext cx="183600" cy="153900"/>
          </a:xfrm>
          <a:prstGeom prst="rect">
            <a:avLst/>
          </a:prstGeom>
          <a:noFill/>
          <a:ln>
            <a:noFill/>
          </a:ln>
        </p:spPr>
        <p:txBody>
          <a:bodyPr anchorCtr="0" anchor="ctr" bIns="0" lIns="0" spcFirstLastPara="1" rIns="0" wrap="square" tIns="0">
            <a:noAutofit/>
          </a:bodyPr>
          <a:lstStyle/>
          <a:p>
            <a:pPr indent="-120650" lvl="0" marL="171450" rtl="0" algn="l">
              <a:lnSpc>
                <a:spcPct val="115000"/>
              </a:lnSpc>
              <a:spcBef>
                <a:spcPts val="0"/>
              </a:spcBef>
              <a:spcAft>
                <a:spcPts val="0"/>
              </a:spcAft>
              <a:buClr>
                <a:schemeClr val="lt1"/>
              </a:buClr>
              <a:buSzPts val="1000"/>
              <a:buFont typeface="Inter"/>
              <a:buChar char="→"/>
            </a:pPr>
            <a:r>
              <a:t/>
            </a:r>
            <a:endParaRPr sz="1000">
              <a:solidFill>
                <a:schemeClr val="lt1"/>
              </a:solidFill>
              <a:latin typeface="Inter Light"/>
              <a:ea typeface="Inter Light"/>
              <a:cs typeface="Inter Light"/>
              <a:sym typeface="Inter Light"/>
            </a:endParaRPr>
          </a:p>
        </p:txBody>
      </p:sp>
      <p:sp>
        <p:nvSpPr>
          <p:cNvPr id="609" name="Google Shape;609;p60"/>
          <p:cNvSpPr txBox="1"/>
          <p:nvPr/>
        </p:nvSpPr>
        <p:spPr>
          <a:xfrm>
            <a:off x="317898" y="3507038"/>
            <a:ext cx="183600" cy="153900"/>
          </a:xfrm>
          <a:prstGeom prst="rect">
            <a:avLst/>
          </a:prstGeom>
          <a:noFill/>
          <a:ln>
            <a:noFill/>
          </a:ln>
        </p:spPr>
        <p:txBody>
          <a:bodyPr anchorCtr="0" anchor="ctr" bIns="0" lIns="0" spcFirstLastPara="1" rIns="0" wrap="square" tIns="0">
            <a:noAutofit/>
          </a:bodyPr>
          <a:lstStyle/>
          <a:p>
            <a:pPr indent="-120650" lvl="0" marL="171450" rtl="0" algn="l">
              <a:lnSpc>
                <a:spcPct val="115000"/>
              </a:lnSpc>
              <a:spcBef>
                <a:spcPts val="0"/>
              </a:spcBef>
              <a:spcAft>
                <a:spcPts val="0"/>
              </a:spcAft>
              <a:buClr>
                <a:schemeClr val="lt1"/>
              </a:buClr>
              <a:buSzPts val="1000"/>
              <a:buFont typeface="Inter"/>
              <a:buChar char="→"/>
            </a:pPr>
            <a:r>
              <a:t/>
            </a:r>
            <a:endParaRPr sz="1000">
              <a:solidFill>
                <a:schemeClr val="lt1"/>
              </a:solidFill>
              <a:latin typeface="Inter Light"/>
              <a:ea typeface="Inter Light"/>
              <a:cs typeface="Inter Light"/>
              <a:sym typeface="Inter Light"/>
            </a:endParaRPr>
          </a:p>
        </p:txBody>
      </p:sp>
      <p:sp>
        <p:nvSpPr>
          <p:cNvPr id="610" name="Google Shape;610;p60"/>
          <p:cNvSpPr txBox="1"/>
          <p:nvPr/>
        </p:nvSpPr>
        <p:spPr>
          <a:xfrm>
            <a:off x="317898" y="4416338"/>
            <a:ext cx="183600" cy="153900"/>
          </a:xfrm>
          <a:prstGeom prst="rect">
            <a:avLst/>
          </a:prstGeom>
          <a:noFill/>
          <a:ln>
            <a:noFill/>
          </a:ln>
        </p:spPr>
        <p:txBody>
          <a:bodyPr anchorCtr="0" anchor="ctr" bIns="0" lIns="0" spcFirstLastPara="1" rIns="0" wrap="square" tIns="0">
            <a:noAutofit/>
          </a:bodyPr>
          <a:lstStyle/>
          <a:p>
            <a:pPr indent="-120650" lvl="0" marL="171450" rtl="0" algn="l">
              <a:lnSpc>
                <a:spcPct val="115000"/>
              </a:lnSpc>
              <a:spcBef>
                <a:spcPts val="0"/>
              </a:spcBef>
              <a:spcAft>
                <a:spcPts val="0"/>
              </a:spcAft>
              <a:buClr>
                <a:schemeClr val="lt1"/>
              </a:buClr>
              <a:buSzPts val="1000"/>
              <a:buFont typeface="Inter"/>
              <a:buChar char="→"/>
            </a:pPr>
            <a:r>
              <a:t/>
            </a:r>
            <a:endParaRPr sz="1000">
              <a:solidFill>
                <a:schemeClr val="lt1"/>
              </a:solidFill>
              <a:latin typeface="Inter Light"/>
              <a:ea typeface="Inter Light"/>
              <a:cs typeface="Inter Light"/>
              <a:sym typeface="Inter Light"/>
            </a:endParaRPr>
          </a:p>
        </p:txBody>
      </p:sp>
      <p:sp>
        <p:nvSpPr>
          <p:cNvPr id="611" name="Google Shape;611;p60"/>
          <p:cNvSpPr txBox="1"/>
          <p:nvPr/>
        </p:nvSpPr>
        <p:spPr>
          <a:xfrm>
            <a:off x="3729873" y="1728200"/>
            <a:ext cx="183600" cy="153900"/>
          </a:xfrm>
          <a:prstGeom prst="rect">
            <a:avLst/>
          </a:prstGeom>
          <a:noFill/>
          <a:ln>
            <a:noFill/>
          </a:ln>
        </p:spPr>
        <p:txBody>
          <a:bodyPr anchorCtr="0" anchor="ctr" bIns="0" lIns="0" spcFirstLastPara="1" rIns="0" wrap="square" tIns="0">
            <a:noAutofit/>
          </a:bodyPr>
          <a:lstStyle/>
          <a:p>
            <a:pPr indent="-120650" lvl="0" marL="171450" rtl="0" algn="l">
              <a:lnSpc>
                <a:spcPct val="115000"/>
              </a:lnSpc>
              <a:spcBef>
                <a:spcPts val="0"/>
              </a:spcBef>
              <a:spcAft>
                <a:spcPts val="0"/>
              </a:spcAft>
              <a:buClr>
                <a:schemeClr val="lt1"/>
              </a:buClr>
              <a:buSzPts val="1000"/>
              <a:buFont typeface="Inter"/>
              <a:buChar char="→"/>
            </a:pPr>
            <a:r>
              <a:t/>
            </a:r>
            <a:endParaRPr sz="1000">
              <a:solidFill>
                <a:schemeClr val="lt1"/>
              </a:solidFill>
              <a:latin typeface="Inter Light"/>
              <a:ea typeface="Inter Light"/>
              <a:cs typeface="Inter Light"/>
              <a:sym typeface="Inter Light"/>
            </a:endParaRPr>
          </a:p>
        </p:txBody>
      </p:sp>
      <p:sp>
        <p:nvSpPr>
          <p:cNvPr id="612" name="Google Shape;612;p60"/>
          <p:cNvSpPr txBox="1"/>
          <p:nvPr/>
        </p:nvSpPr>
        <p:spPr>
          <a:xfrm>
            <a:off x="3729873" y="2638925"/>
            <a:ext cx="183600" cy="153900"/>
          </a:xfrm>
          <a:prstGeom prst="rect">
            <a:avLst/>
          </a:prstGeom>
          <a:noFill/>
          <a:ln>
            <a:noFill/>
          </a:ln>
        </p:spPr>
        <p:txBody>
          <a:bodyPr anchorCtr="0" anchor="ctr" bIns="0" lIns="0" spcFirstLastPara="1" rIns="0" wrap="square" tIns="0">
            <a:noAutofit/>
          </a:bodyPr>
          <a:lstStyle/>
          <a:p>
            <a:pPr indent="-120650" lvl="0" marL="171450" rtl="0" algn="l">
              <a:lnSpc>
                <a:spcPct val="115000"/>
              </a:lnSpc>
              <a:spcBef>
                <a:spcPts val="0"/>
              </a:spcBef>
              <a:spcAft>
                <a:spcPts val="0"/>
              </a:spcAft>
              <a:buClr>
                <a:schemeClr val="lt1"/>
              </a:buClr>
              <a:buSzPts val="1000"/>
              <a:buFont typeface="Inter"/>
              <a:buChar char="→"/>
            </a:pPr>
            <a:r>
              <a:t/>
            </a:r>
            <a:endParaRPr sz="1000">
              <a:solidFill>
                <a:schemeClr val="lt1"/>
              </a:solidFill>
              <a:latin typeface="Inter Light"/>
              <a:ea typeface="Inter Light"/>
              <a:cs typeface="Inter Light"/>
              <a:sym typeface="Inter Light"/>
            </a:endParaRPr>
          </a:p>
        </p:txBody>
      </p:sp>
      <p:sp>
        <p:nvSpPr>
          <p:cNvPr id="613" name="Google Shape;613;p60"/>
          <p:cNvSpPr txBox="1"/>
          <p:nvPr/>
        </p:nvSpPr>
        <p:spPr>
          <a:xfrm>
            <a:off x="3729873" y="3507038"/>
            <a:ext cx="183600" cy="153900"/>
          </a:xfrm>
          <a:prstGeom prst="rect">
            <a:avLst/>
          </a:prstGeom>
          <a:noFill/>
          <a:ln>
            <a:noFill/>
          </a:ln>
        </p:spPr>
        <p:txBody>
          <a:bodyPr anchorCtr="0" anchor="ctr" bIns="0" lIns="0" spcFirstLastPara="1" rIns="0" wrap="square" tIns="0">
            <a:noAutofit/>
          </a:bodyPr>
          <a:lstStyle/>
          <a:p>
            <a:pPr indent="-120650" lvl="0" marL="171450" rtl="0" algn="l">
              <a:lnSpc>
                <a:spcPct val="115000"/>
              </a:lnSpc>
              <a:spcBef>
                <a:spcPts val="0"/>
              </a:spcBef>
              <a:spcAft>
                <a:spcPts val="0"/>
              </a:spcAft>
              <a:buClr>
                <a:schemeClr val="lt1"/>
              </a:buClr>
              <a:buSzPts val="1000"/>
              <a:buFont typeface="Inter"/>
              <a:buChar char="→"/>
            </a:pPr>
            <a:r>
              <a:t/>
            </a:r>
            <a:endParaRPr sz="1000">
              <a:solidFill>
                <a:schemeClr val="lt1"/>
              </a:solidFill>
              <a:latin typeface="Inter Light"/>
              <a:ea typeface="Inter Light"/>
              <a:cs typeface="Inter Light"/>
              <a:sym typeface="Inter Light"/>
            </a:endParaRPr>
          </a:p>
        </p:txBody>
      </p:sp>
      <p:sp>
        <p:nvSpPr>
          <p:cNvPr id="614" name="Google Shape;614;p60"/>
          <p:cNvSpPr txBox="1"/>
          <p:nvPr/>
        </p:nvSpPr>
        <p:spPr>
          <a:xfrm>
            <a:off x="3729873" y="4416338"/>
            <a:ext cx="183600" cy="153900"/>
          </a:xfrm>
          <a:prstGeom prst="rect">
            <a:avLst/>
          </a:prstGeom>
          <a:noFill/>
          <a:ln>
            <a:noFill/>
          </a:ln>
        </p:spPr>
        <p:txBody>
          <a:bodyPr anchorCtr="0" anchor="ctr" bIns="0" lIns="0" spcFirstLastPara="1" rIns="0" wrap="square" tIns="0">
            <a:noAutofit/>
          </a:bodyPr>
          <a:lstStyle/>
          <a:p>
            <a:pPr indent="-120650" lvl="0" marL="171450" rtl="0" algn="l">
              <a:lnSpc>
                <a:spcPct val="115000"/>
              </a:lnSpc>
              <a:spcBef>
                <a:spcPts val="0"/>
              </a:spcBef>
              <a:spcAft>
                <a:spcPts val="0"/>
              </a:spcAft>
              <a:buClr>
                <a:schemeClr val="lt1"/>
              </a:buClr>
              <a:buSzPts val="1000"/>
              <a:buFont typeface="Inter"/>
              <a:buChar char="→"/>
            </a:pPr>
            <a:r>
              <a:t/>
            </a:r>
            <a:endParaRPr sz="1000">
              <a:solidFill>
                <a:schemeClr val="lt1"/>
              </a:solidFill>
              <a:latin typeface="Inter Light"/>
              <a:ea typeface="Inter Light"/>
              <a:cs typeface="Inter Light"/>
              <a:sym typeface="Inter Light"/>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USTOM_1_2">
    <p:spTree>
      <p:nvGrpSpPr>
        <p:cNvPr id="615" name="Shape 615"/>
        <p:cNvGrpSpPr/>
        <p:nvPr/>
      </p:nvGrpSpPr>
      <p:grpSpPr>
        <a:xfrm>
          <a:off x="0" y="0"/>
          <a:ext cx="0" cy="0"/>
          <a:chOff x="0" y="0"/>
          <a:chExt cx="0" cy="0"/>
        </a:xfrm>
      </p:grpSpPr>
      <p:sp>
        <p:nvSpPr>
          <p:cNvPr id="616" name="Google Shape;616;p61"/>
          <p:cNvSpPr/>
          <p:nvPr/>
        </p:nvSpPr>
        <p:spPr>
          <a:xfrm flipH="1">
            <a:off x="350" y="0"/>
            <a:ext cx="24513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Taviraj"/>
              <a:ea typeface="Taviraj"/>
              <a:cs typeface="Taviraj"/>
              <a:sym typeface="Taviraj"/>
            </a:endParaRPr>
          </a:p>
        </p:txBody>
      </p:sp>
      <p:sp>
        <p:nvSpPr>
          <p:cNvPr id="617" name="Google Shape;617;p61"/>
          <p:cNvSpPr txBox="1"/>
          <p:nvPr>
            <p:ph idx="1" type="subTitle"/>
          </p:nvPr>
        </p:nvSpPr>
        <p:spPr>
          <a:xfrm>
            <a:off x="320100" y="228590"/>
            <a:ext cx="1805400" cy="123300"/>
          </a:xfrm>
          <a:prstGeom prst="rect">
            <a:avLst/>
          </a:prstGeom>
        </p:spPr>
        <p:txBody>
          <a:bodyPr anchorCtr="0" anchor="ctr" bIns="0" lIns="0" spcFirstLastPara="1" rIns="0" wrap="square" tIns="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p:txBody>
      </p:sp>
      <p:sp>
        <p:nvSpPr>
          <p:cNvPr id="618" name="Google Shape;618;p61"/>
          <p:cNvSpPr txBox="1"/>
          <p:nvPr>
            <p:ph idx="2" type="subTitle"/>
          </p:nvPr>
        </p:nvSpPr>
        <p:spPr>
          <a:xfrm>
            <a:off x="7196175" y="228600"/>
            <a:ext cx="1627800" cy="123300"/>
          </a:xfrm>
          <a:prstGeom prst="rect">
            <a:avLst/>
          </a:prstGeom>
        </p:spPr>
        <p:txBody>
          <a:bodyPr anchorCtr="0" anchor="ctr" bIns="0" lIns="0" spcFirstLastPara="1" rIns="0" wrap="square" tIns="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p:txBody>
      </p:sp>
      <p:sp>
        <p:nvSpPr>
          <p:cNvPr id="619" name="Google Shape;619;p61"/>
          <p:cNvSpPr txBox="1"/>
          <p:nvPr>
            <p:ph type="title"/>
          </p:nvPr>
        </p:nvSpPr>
        <p:spPr>
          <a:xfrm>
            <a:off x="228650" y="320200"/>
            <a:ext cx="1967400" cy="61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000"/>
              <a:buFont typeface="Taviraj"/>
              <a:buNone/>
              <a:defRPr>
                <a:solidFill>
                  <a:schemeClr val="lt1"/>
                </a:solidFill>
                <a:latin typeface="Taviraj"/>
                <a:ea typeface="Taviraj"/>
                <a:cs typeface="Taviraj"/>
                <a:sym typeface="Taviraj"/>
              </a:defRPr>
            </a:lvl1pPr>
            <a:lvl2pPr lvl="1">
              <a:spcBef>
                <a:spcPts val="0"/>
              </a:spcBef>
              <a:spcAft>
                <a:spcPts val="0"/>
              </a:spcAft>
              <a:buClr>
                <a:schemeClr val="lt1"/>
              </a:buClr>
              <a:buSzPts val="3000"/>
              <a:buFont typeface="Taviraj"/>
              <a:buNone/>
              <a:defRPr>
                <a:solidFill>
                  <a:schemeClr val="lt1"/>
                </a:solidFill>
              </a:defRPr>
            </a:lvl2pPr>
            <a:lvl3pPr lvl="2">
              <a:spcBef>
                <a:spcPts val="0"/>
              </a:spcBef>
              <a:spcAft>
                <a:spcPts val="0"/>
              </a:spcAft>
              <a:buClr>
                <a:schemeClr val="lt1"/>
              </a:buClr>
              <a:buSzPts val="3000"/>
              <a:buFont typeface="Taviraj"/>
              <a:buNone/>
              <a:defRPr>
                <a:solidFill>
                  <a:schemeClr val="lt1"/>
                </a:solidFill>
              </a:defRPr>
            </a:lvl3pPr>
            <a:lvl4pPr lvl="3">
              <a:spcBef>
                <a:spcPts val="0"/>
              </a:spcBef>
              <a:spcAft>
                <a:spcPts val="0"/>
              </a:spcAft>
              <a:buClr>
                <a:schemeClr val="lt1"/>
              </a:buClr>
              <a:buSzPts val="3000"/>
              <a:buFont typeface="Taviraj"/>
              <a:buNone/>
              <a:defRPr>
                <a:solidFill>
                  <a:schemeClr val="lt1"/>
                </a:solidFill>
              </a:defRPr>
            </a:lvl4pPr>
            <a:lvl5pPr lvl="4">
              <a:spcBef>
                <a:spcPts val="0"/>
              </a:spcBef>
              <a:spcAft>
                <a:spcPts val="0"/>
              </a:spcAft>
              <a:buClr>
                <a:schemeClr val="lt1"/>
              </a:buClr>
              <a:buSzPts val="3000"/>
              <a:buFont typeface="Taviraj"/>
              <a:buNone/>
              <a:defRPr>
                <a:solidFill>
                  <a:schemeClr val="lt1"/>
                </a:solidFill>
              </a:defRPr>
            </a:lvl5pPr>
            <a:lvl6pPr lvl="5">
              <a:spcBef>
                <a:spcPts val="0"/>
              </a:spcBef>
              <a:spcAft>
                <a:spcPts val="0"/>
              </a:spcAft>
              <a:buClr>
                <a:schemeClr val="lt1"/>
              </a:buClr>
              <a:buSzPts val="3000"/>
              <a:buFont typeface="Taviraj"/>
              <a:buNone/>
              <a:defRPr>
                <a:solidFill>
                  <a:schemeClr val="lt1"/>
                </a:solidFill>
              </a:defRPr>
            </a:lvl6pPr>
            <a:lvl7pPr lvl="6">
              <a:spcBef>
                <a:spcPts val="0"/>
              </a:spcBef>
              <a:spcAft>
                <a:spcPts val="0"/>
              </a:spcAft>
              <a:buClr>
                <a:schemeClr val="lt1"/>
              </a:buClr>
              <a:buSzPts val="3000"/>
              <a:buFont typeface="Taviraj"/>
              <a:buNone/>
              <a:defRPr>
                <a:solidFill>
                  <a:schemeClr val="lt1"/>
                </a:solidFill>
              </a:defRPr>
            </a:lvl7pPr>
            <a:lvl8pPr lvl="7">
              <a:spcBef>
                <a:spcPts val="0"/>
              </a:spcBef>
              <a:spcAft>
                <a:spcPts val="0"/>
              </a:spcAft>
              <a:buClr>
                <a:schemeClr val="lt1"/>
              </a:buClr>
              <a:buSzPts val="3000"/>
              <a:buFont typeface="Taviraj"/>
              <a:buNone/>
              <a:defRPr>
                <a:solidFill>
                  <a:schemeClr val="lt1"/>
                </a:solidFill>
              </a:defRPr>
            </a:lvl8pPr>
            <a:lvl9pPr lvl="8">
              <a:spcBef>
                <a:spcPts val="0"/>
              </a:spcBef>
              <a:spcAft>
                <a:spcPts val="0"/>
              </a:spcAft>
              <a:buClr>
                <a:schemeClr val="lt1"/>
              </a:buClr>
              <a:buSzPts val="3000"/>
              <a:buFont typeface="Taviraj"/>
              <a:buNone/>
              <a:defRPr>
                <a:solidFill>
                  <a:schemeClr val="lt1"/>
                </a:solidFill>
              </a:defRPr>
            </a:lvl9pPr>
          </a:lstStyle>
          <a:p/>
        </p:txBody>
      </p:sp>
      <p:sp>
        <p:nvSpPr>
          <p:cNvPr id="620" name="Google Shape;620;p61"/>
          <p:cNvSpPr txBox="1"/>
          <p:nvPr>
            <p:ph idx="3" type="title"/>
          </p:nvPr>
        </p:nvSpPr>
        <p:spPr>
          <a:xfrm>
            <a:off x="2813700" y="278225"/>
            <a:ext cx="6010200" cy="19353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None/>
              <a:defRPr sz="4400"/>
            </a:lvl1pPr>
            <a:lvl2pPr lvl="1">
              <a:lnSpc>
                <a:spcPct val="90000"/>
              </a:lnSpc>
              <a:spcBef>
                <a:spcPts val="0"/>
              </a:spcBef>
              <a:spcAft>
                <a:spcPts val="0"/>
              </a:spcAft>
              <a:buNone/>
              <a:defRPr sz="4400"/>
            </a:lvl2pPr>
            <a:lvl3pPr lvl="2">
              <a:lnSpc>
                <a:spcPct val="90000"/>
              </a:lnSpc>
              <a:spcBef>
                <a:spcPts val="0"/>
              </a:spcBef>
              <a:spcAft>
                <a:spcPts val="0"/>
              </a:spcAft>
              <a:buNone/>
              <a:defRPr sz="4400"/>
            </a:lvl3pPr>
            <a:lvl4pPr lvl="3">
              <a:lnSpc>
                <a:spcPct val="90000"/>
              </a:lnSpc>
              <a:spcBef>
                <a:spcPts val="0"/>
              </a:spcBef>
              <a:spcAft>
                <a:spcPts val="0"/>
              </a:spcAft>
              <a:buNone/>
              <a:defRPr sz="4400"/>
            </a:lvl4pPr>
            <a:lvl5pPr lvl="4">
              <a:lnSpc>
                <a:spcPct val="90000"/>
              </a:lnSpc>
              <a:spcBef>
                <a:spcPts val="0"/>
              </a:spcBef>
              <a:spcAft>
                <a:spcPts val="0"/>
              </a:spcAft>
              <a:buNone/>
              <a:defRPr sz="4400"/>
            </a:lvl5pPr>
            <a:lvl6pPr lvl="5">
              <a:lnSpc>
                <a:spcPct val="90000"/>
              </a:lnSpc>
              <a:spcBef>
                <a:spcPts val="0"/>
              </a:spcBef>
              <a:spcAft>
                <a:spcPts val="0"/>
              </a:spcAft>
              <a:buNone/>
              <a:defRPr sz="4400"/>
            </a:lvl6pPr>
            <a:lvl7pPr lvl="6">
              <a:lnSpc>
                <a:spcPct val="90000"/>
              </a:lnSpc>
              <a:spcBef>
                <a:spcPts val="0"/>
              </a:spcBef>
              <a:spcAft>
                <a:spcPts val="0"/>
              </a:spcAft>
              <a:buNone/>
              <a:defRPr sz="4400"/>
            </a:lvl7pPr>
            <a:lvl8pPr lvl="7">
              <a:lnSpc>
                <a:spcPct val="90000"/>
              </a:lnSpc>
              <a:spcBef>
                <a:spcPts val="0"/>
              </a:spcBef>
              <a:spcAft>
                <a:spcPts val="0"/>
              </a:spcAft>
              <a:buNone/>
              <a:defRPr sz="4400"/>
            </a:lvl8pPr>
            <a:lvl9pPr lvl="8">
              <a:lnSpc>
                <a:spcPct val="90000"/>
              </a:lnSpc>
              <a:spcBef>
                <a:spcPts val="0"/>
              </a:spcBef>
              <a:spcAft>
                <a:spcPts val="0"/>
              </a:spcAft>
              <a:buNone/>
              <a:defRPr sz="4400"/>
            </a:lvl9pPr>
          </a:lstStyle>
          <a:p/>
        </p:txBody>
      </p:sp>
      <p:sp>
        <p:nvSpPr>
          <p:cNvPr id="621" name="Google Shape;621;p61"/>
          <p:cNvSpPr/>
          <p:nvPr>
            <p:ph idx="4" type="pic"/>
          </p:nvPr>
        </p:nvSpPr>
        <p:spPr>
          <a:xfrm>
            <a:off x="6017975" y="2571725"/>
            <a:ext cx="2805900" cy="2112000"/>
          </a:xfrm>
          <a:prstGeom prst="rect">
            <a:avLst/>
          </a:prstGeom>
          <a:noFill/>
          <a:ln>
            <a:noFill/>
          </a:ln>
        </p:spPr>
      </p:sp>
      <p:sp>
        <p:nvSpPr>
          <p:cNvPr id="622" name="Google Shape;622;p61"/>
          <p:cNvSpPr txBox="1"/>
          <p:nvPr>
            <p:ph idx="5" type="body"/>
          </p:nvPr>
        </p:nvSpPr>
        <p:spPr>
          <a:xfrm>
            <a:off x="2908850" y="3998825"/>
            <a:ext cx="2030100" cy="684900"/>
          </a:xfrm>
          <a:prstGeom prst="rect">
            <a:avLst/>
          </a:prstGeom>
        </p:spPr>
        <p:txBody>
          <a:bodyPr anchorCtr="0" anchor="b"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with section dividers">
  <p:cSld name="CUSTOM_1_1_1_1">
    <p:spTree>
      <p:nvGrpSpPr>
        <p:cNvPr id="108" name="Shape 108"/>
        <p:cNvGrpSpPr/>
        <p:nvPr/>
      </p:nvGrpSpPr>
      <p:grpSpPr>
        <a:xfrm>
          <a:off x="0" y="0"/>
          <a:ext cx="0" cy="0"/>
          <a:chOff x="0" y="0"/>
          <a:chExt cx="0" cy="0"/>
        </a:xfrm>
      </p:grpSpPr>
      <p:sp>
        <p:nvSpPr>
          <p:cNvPr id="109" name="Google Shape;109;p7"/>
          <p:cNvSpPr txBox="1"/>
          <p:nvPr>
            <p:ph type="title"/>
          </p:nvPr>
        </p:nvSpPr>
        <p:spPr>
          <a:xfrm>
            <a:off x="1324713" y="121125"/>
            <a:ext cx="6442800" cy="2201700"/>
          </a:xfrm>
          <a:prstGeom prst="rect">
            <a:avLst/>
          </a:prstGeom>
        </p:spPr>
        <p:txBody>
          <a:bodyPr anchorCtr="0" anchor="t" bIns="91425" lIns="91425" spcFirstLastPara="1" rIns="91425" wrap="square" tIns="91425">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7"/>
          <p:cNvSpPr/>
          <p:nvPr>
            <p:ph idx="2" type="pic"/>
          </p:nvPr>
        </p:nvSpPr>
        <p:spPr>
          <a:xfrm>
            <a:off x="1324713" y="1715450"/>
            <a:ext cx="1441800" cy="1611600"/>
          </a:xfrm>
          <a:prstGeom prst="roundRect">
            <a:avLst>
              <a:gd fmla="val 7131" name="adj"/>
            </a:avLst>
          </a:prstGeom>
          <a:noFill/>
          <a:ln>
            <a:noFill/>
          </a:ln>
        </p:spPr>
      </p:sp>
      <p:sp>
        <p:nvSpPr>
          <p:cNvPr id="111" name="Google Shape;111;p7"/>
          <p:cNvSpPr/>
          <p:nvPr>
            <p:ph idx="3" type="pic"/>
          </p:nvPr>
        </p:nvSpPr>
        <p:spPr>
          <a:xfrm>
            <a:off x="3625350" y="1715450"/>
            <a:ext cx="1441800" cy="1611600"/>
          </a:xfrm>
          <a:prstGeom prst="roundRect">
            <a:avLst>
              <a:gd fmla="val 7131" name="adj"/>
            </a:avLst>
          </a:prstGeom>
          <a:noFill/>
          <a:ln>
            <a:noFill/>
          </a:ln>
        </p:spPr>
      </p:sp>
      <p:sp>
        <p:nvSpPr>
          <p:cNvPr id="112" name="Google Shape;112;p7"/>
          <p:cNvSpPr/>
          <p:nvPr>
            <p:ph idx="4" type="pic"/>
          </p:nvPr>
        </p:nvSpPr>
        <p:spPr>
          <a:xfrm>
            <a:off x="5925988" y="1715450"/>
            <a:ext cx="1441800" cy="1611600"/>
          </a:xfrm>
          <a:prstGeom prst="roundRect">
            <a:avLst>
              <a:gd fmla="val 7131" name="adj"/>
            </a:avLst>
          </a:prstGeom>
          <a:noFill/>
          <a:ln>
            <a:noFill/>
          </a:ln>
        </p:spPr>
      </p:sp>
      <p:sp>
        <p:nvSpPr>
          <p:cNvPr id="113" name="Google Shape;113;p7"/>
          <p:cNvSpPr txBox="1"/>
          <p:nvPr>
            <p:ph idx="1" type="subTitle"/>
          </p:nvPr>
        </p:nvSpPr>
        <p:spPr>
          <a:xfrm>
            <a:off x="1324713" y="3492200"/>
            <a:ext cx="2088000" cy="7944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p:txBody>
      </p:sp>
      <p:sp>
        <p:nvSpPr>
          <p:cNvPr id="114" name="Google Shape;114;p7"/>
          <p:cNvSpPr txBox="1"/>
          <p:nvPr>
            <p:ph idx="5" type="subTitle"/>
          </p:nvPr>
        </p:nvSpPr>
        <p:spPr>
          <a:xfrm>
            <a:off x="3637156" y="3492200"/>
            <a:ext cx="2088000" cy="7944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p:txBody>
      </p:sp>
      <p:sp>
        <p:nvSpPr>
          <p:cNvPr id="115" name="Google Shape;115;p7"/>
          <p:cNvSpPr txBox="1"/>
          <p:nvPr>
            <p:ph idx="6" type="subTitle"/>
          </p:nvPr>
        </p:nvSpPr>
        <p:spPr>
          <a:xfrm>
            <a:off x="5925988" y="3492200"/>
            <a:ext cx="2088000" cy="7944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p:txBody>
      </p:sp>
      <p:sp>
        <p:nvSpPr>
          <p:cNvPr id="116" name="Google Shape;116;p7"/>
          <p:cNvSpPr txBox="1"/>
          <p:nvPr>
            <p:ph idx="7" type="subTitle"/>
          </p:nvPr>
        </p:nvSpPr>
        <p:spPr>
          <a:xfrm>
            <a:off x="1324713" y="4040125"/>
            <a:ext cx="1998000" cy="989100"/>
          </a:xfrm>
          <a:prstGeom prst="rect">
            <a:avLst/>
          </a:prstGeom>
        </p:spPr>
        <p:txBody>
          <a:bodyPr anchorCtr="0" anchor="t" bIns="91425" lIns="91425" spcFirstLastPara="1" rIns="91425" wrap="square" tIns="91425">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7"/>
          <p:cNvSpPr txBox="1"/>
          <p:nvPr>
            <p:ph idx="8" type="subTitle"/>
          </p:nvPr>
        </p:nvSpPr>
        <p:spPr>
          <a:xfrm>
            <a:off x="3637147" y="4040125"/>
            <a:ext cx="2163600" cy="989100"/>
          </a:xfrm>
          <a:prstGeom prst="rect">
            <a:avLst/>
          </a:prstGeom>
        </p:spPr>
        <p:txBody>
          <a:bodyPr anchorCtr="0" anchor="t" bIns="91425" lIns="91425" spcFirstLastPara="1" rIns="91425" wrap="square" tIns="91425">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7"/>
          <p:cNvSpPr txBox="1"/>
          <p:nvPr>
            <p:ph idx="9" type="subTitle"/>
          </p:nvPr>
        </p:nvSpPr>
        <p:spPr>
          <a:xfrm>
            <a:off x="5925988" y="4040125"/>
            <a:ext cx="2060400" cy="989100"/>
          </a:xfrm>
          <a:prstGeom prst="rect">
            <a:avLst/>
          </a:prstGeom>
        </p:spPr>
        <p:txBody>
          <a:bodyPr anchorCtr="0" anchor="t" bIns="91425" lIns="91425" spcFirstLastPara="1" rIns="91425" wrap="square" tIns="91425">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7"/>
          <p:cNvSpPr txBox="1"/>
          <p:nvPr>
            <p:ph idx="13" type="subTitle"/>
          </p:nvPr>
        </p:nvSpPr>
        <p:spPr>
          <a:xfrm rot="-5400000">
            <a:off x="-283500" y="328925"/>
            <a:ext cx="8229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0" name="Google Shape;120;p7"/>
          <p:cNvSpPr txBox="1"/>
          <p:nvPr>
            <p:ph idx="14" type="subTitle"/>
          </p:nvPr>
        </p:nvSpPr>
        <p:spPr>
          <a:xfrm rot="-5400000">
            <a:off x="-2835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1" name="Google Shape;121;p7"/>
          <p:cNvSpPr txBox="1"/>
          <p:nvPr>
            <p:ph idx="15" type="subTitle"/>
          </p:nvPr>
        </p:nvSpPr>
        <p:spPr>
          <a:xfrm rot="-5400000">
            <a:off x="-23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2" name="Google Shape;122;p7"/>
          <p:cNvSpPr txBox="1"/>
          <p:nvPr>
            <p:ph idx="16" type="subTitle"/>
          </p:nvPr>
        </p:nvSpPr>
        <p:spPr>
          <a:xfrm rot="-5400000">
            <a:off x="-22800" y="328625"/>
            <a:ext cx="8223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3" name="Google Shape;123;p7"/>
          <p:cNvSpPr txBox="1"/>
          <p:nvPr>
            <p:ph idx="17" type="subTitle"/>
          </p:nvPr>
        </p:nvSpPr>
        <p:spPr>
          <a:xfrm rot="-5400000">
            <a:off x="22624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4" name="Google Shape;124;p7"/>
          <p:cNvSpPr txBox="1"/>
          <p:nvPr>
            <p:ph idx="18" type="subTitle"/>
          </p:nvPr>
        </p:nvSpPr>
        <p:spPr>
          <a:xfrm rot="-5400000">
            <a:off x="189642" y="36792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5" name="Google Shape;125;p7"/>
          <p:cNvSpPr txBox="1"/>
          <p:nvPr>
            <p:ph idx="19" type="subTitle"/>
          </p:nvPr>
        </p:nvSpPr>
        <p:spPr>
          <a:xfrm rot="-5400000">
            <a:off x="513446"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6" name="Google Shape;126;p7"/>
          <p:cNvSpPr txBox="1"/>
          <p:nvPr>
            <p:ph idx="20" type="subTitle"/>
          </p:nvPr>
        </p:nvSpPr>
        <p:spPr>
          <a:xfrm rot="-5400000">
            <a:off x="93229" y="2436750"/>
            <a:ext cx="1645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7" name="Google Shape;127;p7"/>
          <p:cNvSpPr txBox="1"/>
          <p:nvPr>
            <p:ph idx="21" type="subTitle"/>
          </p:nvPr>
        </p:nvSpPr>
        <p:spPr>
          <a:xfrm rot="-5400000">
            <a:off x="476846"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8" name="Google Shape;128;p7"/>
          <p:cNvSpPr txBox="1"/>
          <p:nvPr>
            <p:ph idx="22" type="subTitle"/>
          </p:nvPr>
        </p:nvSpPr>
        <p:spPr>
          <a:xfrm rot="-5400000">
            <a:off x="7838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9" name="Google Shape;129;p7"/>
          <p:cNvSpPr txBox="1"/>
          <p:nvPr>
            <p:ph idx="23" type="subTitle"/>
          </p:nvPr>
        </p:nvSpPr>
        <p:spPr>
          <a:xfrm rot="-5400000">
            <a:off x="7801500"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0" name="Google Shape;130;p7"/>
          <p:cNvSpPr txBox="1"/>
          <p:nvPr>
            <p:ph idx="24" type="subTitle"/>
          </p:nvPr>
        </p:nvSpPr>
        <p:spPr>
          <a:xfrm rot="-5400000">
            <a:off x="8609425"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1" name="Google Shape;131;p7"/>
          <p:cNvSpPr txBox="1"/>
          <p:nvPr>
            <p:ph idx="25" type="subTitle"/>
          </p:nvPr>
        </p:nvSpPr>
        <p:spPr>
          <a:xfrm rot="-5400000">
            <a:off x="819947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2" name="Google Shape;132;p7"/>
          <p:cNvSpPr txBox="1"/>
          <p:nvPr>
            <p:ph idx="26" type="subTitle"/>
          </p:nvPr>
        </p:nvSpPr>
        <p:spPr>
          <a:xfrm rot="-5400000">
            <a:off x="8572825"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3" name="Google Shape;133;p7"/>
          <p:cNvSpPr txBox="1"/>
          <p:nvPr>
            <p:ph idx="27" type="subTitle"/>
          </p:nvPr>
        </p:nvSpPr>
        <p:spPr>
          <a:xfrm rot="-5400000">
            <a:off x="8345233"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4" name="Google Shape;134;p7"/>
          <p:cNvSpPr txBox="1"/>
          <p:nvPr>
            <p:ph idx="28" type="subTitle"/>
          </p:nvPr>
        </p:nvSpPr>
        <p:spPr>
          <a:xfrm rot="-5400000">
            <a:off x="7937504"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5" name="Google Shape;135;p7"/>
          <p:cNvSpPr txBox="1"/>
          <p:nvPr>
            <p:ph idx="29" type="subTitle"/>
          </p:nvPr>
        </p:nvSpPr>
        <p:spPr>
          <a:xfrm rot="-5400000">
            <a:off x="8308483"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6" name="Google Shape;136;p7"/>
          <p:cNvSpPr txBox="1"/>
          <p:nvPr>
            <p:ph idx="30" type="subTitle"/>
          </p:nvPr>
        </p:nvSpPr>
        <p:spPr>
          <a:xfrm rot="-5400000">
            <a:off x="809159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7" name="Google Shape;137;p7"/>
          <p:cNvSpPr txBox="1"/>
          <p:nvPr>
            <p:ph idx="31" type="subTitle"/>
          </p:nvPr>
        </p:nvSpPr>
        <p:spPr>
          <a:xfrm rot="-5400000">
            <a:off x="8054992"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8" name="Google Shape;138;p7"/>
          <p:cNvSpPr txBox="1"/>
          <p:nvPr>
            <p:ph idx="32" type="subTitle"/>
          </p:nvPr>
        </p:nvSpPr>
        <p:spPr>
          <a:xfrm rot="-5400000">
            <a:off x="-694050" y="2443800"/>
            <a:ext cx="16440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9" name="Google Shape;139;p7"/>
          <p:cNvSpPr txBox="1"/>
          <p:nvPr>
            <p:ph idx="33" type="subTitle"/>
          </p:nvPr>
        </p:nvSpPr>
        <p:spPr>
          <a:xfrm rot="-5400000">
            <a:off x="-42112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0" name="Google Shape;140;p7"/>
          <p:cNvSpPr txBox="1"/>
          <p:nvPr>
            <p:ph idx="34" type="subTitle"/>
          </p:nvPr>
        </p:nvSpPr>
        <p:spPr>
          <a:xfrm rot="-5400000">
            <a:off x="-172129"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1" name="Google Shape;141;p7"/>
          <p:cNvSpPr txBox="1"/>
          <p:nvPr>
            <p:ph idx="35" type="subTitle"/>
          </p:nvPr>
        </p:nvSpPr>
        <p:spPr>
          <a:xfrm rot="-5400000">
            <a:off x="7427488"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2" name="Google Shape;142;p7"/>
          <p:cNvSpPr txBox="1"/>
          <p:nvPr>
            <p:ph idx="36" type="subTitle"/>
          </p:nvPr>
        </p:nvSpPr>
        <p:spPr>
          <a:xfrm rot="-5400000">
            <a:off x="7690896"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23" name="Shape 623"/>
        <p:cNvGrpSpPr/>
        <p:nvPr/>
      </p:nvGrpSpPr>
      <p:grpSpPr>
        <a:xfrm>
          <a:off x="0" y="0"/>
          <a:ext cx="0" cy="0"/>
          <a:chOff x="0" y="0"/>
          <a:chExt cx="0" cy="0"/>
        </a:xfrm>
      </p:grpSpPr>
      <p:sp>
        <p:nvSpPr>
          <p:cNvPr id="624" name="Google Shape;624;p6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25" name="Google Shape;625;p6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26" name="Shape 626"/>
        <p:cNvGrpSpPr/>
        <p:nvPr/>
      </p:nvGrpSpPr>
      <p:grpSpPr>
        <a:xfrm>
          <a:off x="0" y="0"/>
          <a:ext cx="0" cy="0"/>
          <a:chOff x="0" y="0"/>
          <a:chExt cx="0" cy="0"/>
        </a:xfrm>
      </p:grpSpPr>
      <p:sp>
        <p:nvSpPr>
          <p:cNvPr id="627" name="Google Shape;627;p6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628" name="Shape 628"/>
        <p:cNvGrpSpPr/>
        <p:nvPr/>
      </p:nvGrpSpPr>
      <p:grpSpPr>
        <a:xfrm>
          <a:off x="0" y="0"/>
          <a:ext cx="0" cy="0"/>
          <a:chOff x="0" y="0"/>
          <a:chExt cx="0" cy="0"/>
        </a:xfrm>
      </p:grpSpPr>
      <p:sp>
        <p:nvSpPr>
          <p:cNvPr id="629" name="Google Shape;629;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30" name="Google Shape;630;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631" name="Shape 631"/>
        <p:cNvGrpSpPr/>
        <p:nvPr/>
      </p:nvGrpSpPr>
      <p:grpSpPr>
        <a:xfrm>
          <a:off x="0" y="0"/>
          <a:ext cx="0" cy="0"/>
          <a:chOff x="0" y="0"/>
          <a:chExt cx="0" cy="0"/>
        </a:xfrm>
      </p:grpSpPr>
      <p:sp>
        <p:nvSpPr>
          <p:cNvPr id="632" name="Google Shape;632;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33" name="Google Shape;633;p6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34" name="Google Shape;634;p6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35" name="Shape 635"/>
        <p:cNvGrpSpPr/>
        <p:nvPr/>
      </p:nvGrpSpPr>
      <p:grpSpPr>
        <a:xfrm>
          <a:off x="0" y="0"/>
          <a:ext cx="0" cy="0"/>
          <a:chOff x="0" y="0"/>
          <a:chExt cx="0" cy="0"/>
        </a:xfrm>
      </p:grpSpPr>
      <p:sp>
        <p:nvSpPr>
          <p:cNvPr id="636" name="Google Shape;636;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637" name="Shape 637"/>
        <p:cNvGrpSpPr/>
        <p:nvPr/>
      </p:nvGrpSpPr>
      <p:grpSpPr>
        <a:xfrm>
          <a:off x="0" y="0"/>
          <a:ext cx="0" cy="0"/>
          <a:chOff x="0" y="0"/>
          <a:chExt cx="0" cy="0"/>
        </a:xfrm>
      </p:grpSpPr>
      <p:sp>
        <p:nvSpPr>
          <p:cNvPr id="638" name="Google Shape;638;p6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39" name="Google Shape;639;p6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640" name="Shape 640"/>
        <p:cNvGrpSpPr/>
        <p:nvPr/>
      </p:nvGrpSpPr>
      <p:grpSpPr>
        <a:xfrm>
          <a:off x="0" y="0"/>
          <a:ext cx="0" cy="0"/>
          <a:chOff x="0" y="0"/>
          <a:chExt cx="0" cy="0"/>
        </a:xfrm>
      </p:grpSpPr>
      <p:sp>
        <p:nvSpPr>
          <p:cNvPr id="641" name="Google Shape;641;p6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642" name="Shape 642"/>
        <p:cNvGrpSpPr/>
        <p:nvPr/>
      </p:nvGrpSpPr>
      <p:grpSpPr>
        <a:xfrm>
          <a:off x="0" y="0"/>
          <a:ext cx="0" cy="0"/>
          <a:chOff x="0" y="0"/>
          <a:chExt cx="0" cy="0"/>
        </a:xfrm>
      </p:grpSpPr>
      <p:sp>
        <p:nvSpPr>
          <p:cNvPr id="643" name="Google Shape;643;p6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44" name="Google Shape;644;p6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645" name="Google Shape;645;p6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46" name="Shape 646"/>
        <p:cNvGrpSpPr/>
        <p:nvPr/>
      </p:nvGrpSpPr>
      <p:grpSpPr>
        <a:xfrm>
          <a:off x="0" y="0"/>
          <a:ext cx="0" cy="0"/>
          <a:chOff x="0" y="0"/>
          <a:chExt cx="0" cy="0"/>
        </a:xfrm>
      </p:grpSpPr>
      <p:sp>
        <p:nvSpPr>
          <p:cNvPr id="647" name="Google Shape;647;p7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100"/>
              <a:buNone/>
              <a:defRPr/>
            </a:lvl1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648" name="Shape 648"/>
        <p:cNvGrpSpPr/>
        <p:nvPr/>
      </p:nvGrpSpPr>
      <p:grpSpPr>
        <a:xfrm>
          <a:off x="0" y="0"/>
          <a:ext cx="0" cy="0"/>
          <a:chOff x="0" y="0"/>
          <a:chExt cx="0" cy="0"/>
        </a:xfrm>
      </p:grpSpPr>
      <p:sp>
        <p:nvSpPr>
          <p:cNvPr id="649" name="Google Shape;649;p7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50" name="Google Shape;650;p7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with section dividers">
  <p:cSld name="CUSTOM_1_1_1_1_1">
    <p:spTree>
      <p:nvGrpSpPr>
        <p:cNvPr id="143" name="Shape 143"/>
        <p:cNvGrpSpPr/>
        <p:nvPr/>
      </p:nvGrpSpPr>
      <p:grpSpPr>
        <a:xfrm>
          <a:off x="0" y="0"/>
          <a:ext cx="0" cy="0"/>
          <a:chOff x="0" y="0"/>
          <a:chExt cx="0" cy="0"/>
        </a:xfrm>
      </p:grpSpPr>
      <p:sp>
        <p:nvSpPr>
          <p:cNvPr id="144" name="Google Shape;144;p8"/>
          <p:cNvSpPr txBox="1"/>
          <p:nvPr>
            <p:ph type="title"/>
          </p:nvPr>
        </p:nvSpPr>
        <p:spPr>
          <a:xfrm>
            <a:off x="1640675" y="114300"/>
            <a:ext cx="6442800" cy="1900200"/>
          </a:xfrm>
          <a:prstGeom prst="rect">
            <a:avLst/>
          </a:prstGeom>
        </p:spPr>
        <p:txBody>
          <a:bodyPr anchorCtr="0" anchor="t" bIns="91425" lIns="91425" spcFirstLastPara="1" rIns="91425" wrap="square" tIns="91425">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8"/>
          <p:cNvSpPr txBox="1"/>
          <p:nvPr>
            <p:ph idx="1" type="subTitle"/>
          </p:nvPr>
        </p:nvSpPr>
        <p:spPr>
          <a:xfrm>
            <a:off x="1640675" y="2646375"/>
            <a:ext cx="3575700" cy="732300"/>
          </a:xfrm>
          <a:prstGeom prst="rect">
            <a:avLst/>
          </a:prstGeom>
        </p:spPr>
        <p:txBody>
          <a:bodyPr anchorCtr="0" anchor="t" bIns="91425" lIns="91425" spcFirstLastPara="1" rIns="91425" wrap="square" tIns="91425">
            <a:spAutoFit/>
          </a:bodyPr>
          <a:lstStyle>
            <a:lvl1pPr lvl="0">
              <a:spcBef>
                <a:spcPts val="0"/>
              </a:spcBef>
              <a:spcAft>
                <a:spcPts val="0"/>
              </a:spcAft>
              <a:buSzPts val="1900"/>
              <a:buFont typeface="Roboto Light"/>
              <a:buNone/>
              <a:defRPr sz="190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8"/>
          <p:cNvSpPr txBox="1"/>
          <p:nvPr>
            <p:ph idx="2" type="subTitle"/>
          </p:nvPr>
        </p:nvSpPr>
        <p:spPr>
          <a:xfrm>
            <a:off x="1640675" y="2205700"/>
            <a:ext cx="5533800" cy="896100"/>
          </a:xfrm>
          <a:prstGeom prst="rect">
            <a:avLst/>
          </a:prstGeom>
        </p:spPr>
        <p:txBody>
          <a:bodyPr anchorCtr="0" anchor="t" bIns="91425" lIns="91425" spcFirstLastPara="1" rIns="91425" wrap="square" tIns="91425">
            <a:spAutoFit/>
          </a:bodyPr>
          <a:lstStyle>
            <a:lvl1pPr lvl="0">
              <a:spcBef>
                <a:spcPts val="0"/>
              </a:spcBef>
              <a:spcAft>
                <a:spcPts val="0"/>
              </a:spcAft>
              <a:buSzPts val="2300"/>
              <a:buNone/>
              <a:defRPr sz="2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8"/>
          <p:cNvSpPr txBox="1"/>
          <p:nvPr>
            <p:ph idx="3" type="subTitle"/>
          </p:nvPr>
        </p:nvSpPr>
        <p:spPr>
          <a:xfrm rot="-5400000">
            <a:off x="-283500" y="328925"/>
            <a:ext cx="8229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8" name="Google Shape;148;p8"/>
          <p:cNvSpPr txBox="1"/>
          <p:nvPr>
            <p:ph idx="4" type="subTitle"/>
          </p:nvPr>
        </p:nvSpPr>
        <p:spPr>
          <a:xfrm rot="-5400000">
            <a:off x="-2835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9" name="Google Shape;149;p8"/>
          <p:cNvSpPr txBox="1"/>
          <p:nvPr>
            <p:ph idx="5" type="subTitle"/>
          </p:nvPr>
        </p:nvSpPr>
        <p:spPr>
          <a:xfrm rot="-5400000">
            <a:off x="-23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0" name="Google Shape;150;p8"/>
          <p:cNvSpPr txBox="1"/>
          <p:nvPr>
            <p:ph idx="6" type="subTitle"/>
          </p:nvPr>
        </p:nvSpPr>
        <p:spPr>
          <a:xfrm rot="-5400000">
            <a:off x="-22800" y="328625"/>
            <a:ext cx="8223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1" name="Google Shape;151;p8"/>
          <p:cNvSpPr txBox="1"/>
          <p:nvPr>
            <p:ph idx="7" type="subTitle"/>
          </p:nvPr>
        </p:nvSpPr>
        <p:spPr>
          <a:xfrm rot="-5400000">
            <a:off x="22624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2" name="Google Shape;152;p8"/>
          <p:cNvSpPr txBox="1"/>
          <p:nvPr>
            <p:ph idx="8" type="subTitle"/>
          </p:nvPr>
        </p:nvSpPr>
        <p:spPr>
          <a:xfrm rot="-5400000">
            <a:off x="189642" y="36792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3" name="Google Shape;153;p8"/>
          <p:cNvSpPr txBox="1"/>
          <p:nvPr>
            <p:ph idx="9" type="subTitle"/>
          </p:nvPr>
        </p:nvSpPr>
        <p:spPr>
          <a:xfrm rot="-5400000">
            <a:off x="513446"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4" name="Google Shape;154;p8"/>
          <p:cNvSpPr txBox="1"/>
          <p:nvPr>
            <p:ph idx="13" type="subTitle"/>
          </p:nvPr>
        </p:nvSpPr>
        <p:spPr>
          <a:xfrm rot="-5400000">
            <a:off x="93229" y="2436750"/>
            <a:ext cx="1645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5" name="Google Shape;155;p8"/>
          <p:cNvSpPr txBox="1"/>
          <p:nvPr>
            <p:ph idx="14" type="subTitle"/>
          </p:nvPr>
        </p:nvSpPr>
        <p:spPr>
          <a:xfrm rot="-5400000">
            <a:off x="476846"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6" name="Google Shape;156;p8"/>
          <p:cNvSpPr txBox="1"/>
          <p:nvPr>
            <p:ph idx="15" type="subTitle"/>
          </p:nvPr>
        </p:nvSpPr>
        <p:spPr>
          <a:xfrm rot="-5400000">
            <a:off x="-694050" y="2443800"/>
            <a:ext cx="16440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7" name="Google Shape;157;p8"/>
          <p:cNvSpPr txBox="1"/>
          <p:nvPr>
            <p:ph idx="16" type="subTitle"/>
          </p:nvPr>
        </p:nvSpPr>
        <p:spPr>
          <a:xfrm rot="-5400000">
            <a:off x="-42112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8" name="Google Shape;158;p8"/>
          <p:cNvSpPr txBox="1"/>
          <p:nvPr>
            <p:ph idx="17" type="subTitle"/>
          </p:nvPr>
        </p:nvSpPr>
        <p:spPr>
          <a:xfrm rot="-5400000">
            <a:off x="-172129"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9" name="Google Shape;159;p8"/>
          <p:cNvSpPr txBox="1"/>
          <p:nvPr>
            <p:ph idx="18" type="subTitle"/>
          </p:nvPr>
        </p:nvSpPr>
        <p:spPr>
          <a:xfrm rot="-5400000">
            <a:off x="8609425"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0" name="Google Shape;160;p8"/>
          <p:cNvSpPr txBox="1"/>
          <p:nvPr>
            <p:ph idx="19" type="subTitle"/>
          </p:nvPr>
        </p:nvSpPr>
        <p:spPr>
          <a:xfrm rot="-5400000">
            <a:off x="819947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1" name="Google Shape;161;p8"/>
          <p:cNvSpPr txBox="1"/>
          <p:nvPr>
            <p:ph idx="20" type="subTitle"/>
          </p:nvPr>
        </p:nvSpPr>
        <p:spPr>
          <a:xfrm rot="-5400000">
            <a:off x="8572825"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2" name="Google Shape;162;p8"/>
          <p:cNvSpPr txBox="1"/>
          <p:nvPr>
            <p:ph idx="21" type="subTitle"/>
          </p:nvPr>
        </p:nvSpPr>
        <p:spPr>
          <a:xfrm rot="-5400000">
            <a:off x="8345233"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3" name="Google Shape;163;p8"/>
          <p:cNvSpPr txBox="1"/>
          <p:nvPr>
            <p:ph idx="22" type="subTitle"/>
          </p:nvPr>
        </p:nvSpPr>
        <p:spPr>
          <a:xfrm rot="-5400000">
            <a:off x="7937504"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4" name="Google Shape;164;p8"/>
          <p:cNvSpPr txBox="1"/>
          <p:nvPr>
            <p:ph idx="23" type="subTitle"/>
          </p:nvPr>
        </p:nvSpPr>
        <p:spPr>
          <a:xfrm rot="-5400000">
            <a:off x="8308483"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5" name="Google Shape;165;p8"/>
          <p:cNvSpPr txBox="1"/>
          <p:nvPr>
            <p:ph idx="24" type="subTitle"/>
          </p:nvPr>
        </p:nvSpPr>
        <p:spPr>
          <a:xfrm rot="-5400000">
            <a:off x="809159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6" name="Google Shape;166;p8"/>
          <p:cNvSpPr txBox="1"/>
          <p:nvPr>
            <p:ph idx="25" type="subTitle"/>
          </p:nvPr>
        </p:nvSpPr>
        <p:spPr>
          <a:xfrm rot="-5400000">
            <a:off x="8054992"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7" name="Google Shape;167;p8"/>
          <p:cNvSpPr txBox="1"/>
          <p:nvPr>
            <p:ph idx="26" type="subTitle"/>
          </p:nvPr>
        </p:nvSpPr>
        <p:spPr>
          <a:xfrm rot="-5400000">
            <a:off x="7690896"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8" name="Google Shape;168;p8"/>
          <p:cNvSpPr txBox="1"/>
          <p:nvPr>
            <p:ph idx="27" type="subTitle"/>
          </p:nvPr>
        </p:nvSpPr>
        <p:spPr>
          <a:xfrm rot="-5400000">
            <a:off x="7608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9" name="Google Shape;169;p8"/>
          <p:cNvSpPr txBox="1"/>
          <p:nvPr>
            <p:ph idx="28" type="subTitle"/>
          </p:nvPr>
        </p:nvSpPr>
        <p:spPr>
          <a:xfrm rot="-5400000">
            <a:off x="724200"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0" name="Google Shape;170;p8"/>
          <p:cNvSpPr txBox="1"/>
          <p:nvPr>
            <p:ph idx="29" type="subTitle"/>
          </p:nvPr>
        </p:nvSpPr>
        <p:spPr>
          <a:xfrm rot="-5400000">
            <a:off x="350188"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12">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51" name="Shape 651"/>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652" name="Shape 652"/>
        <p:cNvGrpSpPr/>
        <p:nvPr/>
      </p:nvGrpSpPr>
      <p:grpSpPr>
        <a:xfrm>
          <a:off x="0" y="0"/>
          <a:ext cx="0" cy="0"/>
          <a:chOff x="0" y="0"/>
          <a:chExt cx="0" cy="0"/>
        </a:xfrm>
      </p:grpSpPr>
      <p:sp>
        <p:nvSpPr>
          <p:cNvPr id="653" name="Google Shape;653;p73"/>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54" name="Google Shape;654;p7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55" name="Google Shape;655;p7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56" name="Google Shape;656;p7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57" name="Google Shape;657;p7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58" name="Google Shape;658;p7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59" name="Google Shape;659;p7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660" name="Shape 660"/>
        <p:cNvGrpSpPr/>
        <p:nvPr/>
      </p:nvGrpSpPr>
      <p:grpSpPr>
        <a:xfrm>
          <a:off x="0" y="0"/>
          <a:ext cx="0" cy="0"/>
          <a:chOff x="0" y="0"/>
          <a:chExt cx="0" cy="0"/>
        </a:xfrm>
      </p:grpSpPr>
      <p:sp>
        <p:nvSpPr>
          <p:cNvPr id="661" name="Google Shape;661;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62" name="Google Shape;662;p74"/>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298450" lvl="0" marL="457200">
              <a:spcBef>
                <a:spcPts val="0"/>
              </a:spcBef>
              <a:spcAft>
                <a:spcPts val="0"/>
              </a:spcAft>
              <a:buSzPts val="1100"/>
              <a:buChar char="●"/>
              <a:defRPr/>
            </a:lvl1pPr>
            <a:lvl2pPr indent="-298450" lvl="1" marL="914400">
              <a:spcBef>
                <a:spcPts val="800"/>
              </a:spcBef>
              <a:spcAft>
                <a:spcPts val="0"/>
              </a:spcAft>
              <a:buSzPts val="1100"/>
              <a:buChar char="○"/>
              <a:defRPr/>
            </a:lvl2pPr>
            <a:lvl3pPr indent="-298450" lvl="2" marL="1371600">
              <a:spcBef>
                <a:spcPts val="800"/>
              </a:spcBef>
              <a:spcAft>
                <a:spcPts val="0"/>
              </a:spcAft>
              <a:buSzPts val="1100"/>
              <a:buChar char="■"/>
              <a:defRPr/>
            </a:lvl3pPr>
            <a:lvl4pPr indent="-298450" lvl="3" marL="1828800">
              <a:spcBef>
                <a:spcPts val="800"/>
              </a:spcBef>
              <a:spcAft>
                <a:spcPts val="0"/>
              </a:spcAft>
              <a:buSzPts val="1100"/>
              <a:buChar char="●"/>
              <a:defRPr/>
            </a:lvl4pPr>
            <a:lvl5pPr indent="-298450" lvl="4" marL="2286000">
              <a:spcBef>
                <a:spcPts val="800"/>
              </a:spcBef>
              <a:spcAft>
                <a:spcPts val="0"/>
              </a:spcAft>
              <a:buSzPts val="1100"/>
              <a:buChar char="○"/>
              <a:defRPr/>
            </a:lvl5pPr>
            <a:lvl6pPr indent="-298450" lvl="5" marL="2743200">
              <a:spcBef>
                <a:spcPts val="800"/>
              </a:spcBef>
              <a:spcAft>
                <a:spcPts val="0"/>
              </a:spcAft>
              <a:buSzPts val="1100"/>
              <a:buChar char="■"/>
              <a:defRPr/>
            </a:lvl6pPr>
            <a:lvl7pPr indent="-298450" lvl="6" marL="3200400">
              <a:spcBef>
                <a:spcPts val="800"/>
              </a:spcBef>
              <a:spcAft>
                <a:spcPts val="0"/>
              </a:spcAft>
              <a:buSzPts val="1100"/>
              <a:buChar char="●"/>
              <a:defRPr/>
            </a:lvl7pPr>
            <a:lvl8pPr indent="-298450" lvl="7" marL="3657600">
              <a:spcBef>
                <a:spcPts val="800"/>
              </a:spcBef>
              <a:spcAft>
                <a:spcPts val="0"/>
              </a:spcAft>
              <a:buSzPts val="1100"/>
              <a:buChar char="○"/>
              <a:defRPr/>
            </a:lvl8pPr>
            <a:lvl9pPr indent="-298450" lvl="8" marL="4114800">
              <a:spcBef>
                <a:spcPts val="800"/>
              </a:spcBef>
              <a:spcAft>
                <a:spcPts val="800"/>
              </a:spcAft>
              <a:buSzPts val="1100"/>
              <a:buChar char="■"/>
              <a:defRPr/>
            </a:lvl9pPr>
          </a:lstStyle>
          <a:p/>
        </p:txBody>
      </p:sp>
      <p:sp>
        <p:nvSpPr>
          <p:cNvPr id="663" name="Google Shape;663;p74"/>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664" name="Shape 664"/>
        <p:cNvGrpSpPr/>
        <p:nvPr/>
      </p:nvGrpSpPr>
      <p:grpSpPr>
        <a:xfrm>
          <a:off x="0" y="0"/>
          <a:ext cx="0" cy="0"/>
          <a:chOff x="0" y="0"/>
          <a:chExt cx="0" cy="0"/>
        </a:xfrm>
      </p:grpSpPr>
      <p:sp>
        <p:nvSpPr>
          <p:cNvPr id="665" name="Google Shape;665;p75"/>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66" name="Google Shape;666;p75"/>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298450" lvl="0" marL="457200">
              <a:spcBef>
                <a:spcPts val="0"/>
              </a:spcBef>
              <a:spcAft>
                <a:spcPts val="0"/>
              </a:spcAft>
              <a:buSzPts val="1100"/>
              <a:buChar char="●"/>
              <a:defRPr/>
            </a:lvl1pPr>
            <a:lvl2pPr indent="-298450" lvl="1" marL="914400">
              <a:spcBef>
                <a:spcPts val="800"/>
              </a:spcBef>
              <a:spcAft>
                <a:spcPts val="0"/>
              </a:spcAft>
              <a:buSzPts val="1100"/>
              <a:buChar char="○"/>
              <a:defRPr/>
            </a:lvl2pPr>
            <a:lvl3pPr indent="-298450" lvl="2" marL="1371600">
              <a:spcBef>
                <a:spcPts val="800"/>
              </a:spcBef>
              <a:spcAft>
                <a:spcPts val="0"/>
              </a:spcAft>
              <a:buSzPts val="1100"/>
              <a:buChar char="■"/>
              <a:defRPr/>
            </a:lvl3pPr>
            <a:lvl4pPr indent="-298450" lvl="3" marL="1828800">
              <a:spcBef>
                <a:spcPts val="800"/>
              </a:spcBef>
              <a:spcAft>
                <a:spcPts val="0"/>
              </a:spcAft>
              <a:buSzPts val="1100"/>
              <a:buChar char="●"/>
              <a:defRPr/>
            </a:lvl4pPr>
            <a:lvl5pPr indent="-298450" lvl="4" marL="2286000">
              <a:spcBef>
                <a:spcPts val="800"/>
              </a:spcBef>
              <a:spcAft>
                <a:spcPts val="0"/>
              </a:spcAft>
              <a:buSzPts val="1100"/>
              <a:buChar char="○"/>
              <a:defRPr/>
            </a:lvl5pPr>
            <a:lvl6pPr indent="-298450" lvl="5" marL="2743200">
              <a:spcBef>
                <a:spcPts val="800"/>
              </a:spcBef>
              <a:spcAft>
                <a:spcPts val="0"/>
              </a:spcAft>
              <a:buSzPts val="1100"/>
              <a:buChar char="■"/>
              <a:defRPr/>
            </a:lvl6pPr>
            <a:lvl7pPr indent="-298450" lvl="6" marL="3200400">
              <a:spcBef>
                <a:spcPts val="800"/>
              </a:spcBef>
              <a:spcAft>
                <a:spcPts val="0"/>
              </a:spcAft>
              <a:buSzPts val="1100"/>
              <a:buChar char="●"/>
              <a:defRPr/>
            </a:lvl7pPr>
            <a:lvl8pPr indent="-298450" lvl="7" marL="3657600">
              <a:spcBef>
                <a:spcPts val="800"/>
              </a:spcBef>
              <a:spcAft>
                <a:spcPts val="0"/>
              </a:spcAft>
              <a:buSzPts val="1100"/>
              <a:buChar char="○"/>
              <a:defRPr/>
            </a:lvl8pPr>
            <a:lvl9pPr indent="-298450" lvl="8" marL="4114800">
              <a:spcBef>
                <a:spcPts val="800"/>
              </a:spcBef>
              <a:spcAft>
                <a:spcPts val="800"/>
              </a:spcAft>
              <a:buSzPts val="1100"/>
              <a:buChar char="■"/>
              <a:defRPr/>
            </a:lvl9pPr>
          </a:lstStyle>
          <a:p/>
        </p:txBody>
      </p:sp>
      <p:sp>
        <p:nvSpPr>
          <p:cNvPr id="667" name="Google Shape;667;p7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68" name="Google Shape;668;p7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69" name="Google Shape;669;p7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670" name="Shape 670"/>
        <p:cNvGrpSpPr/>
        <p:nvPr/>
      </p:nvGrpSpPr>
      <p:grpSpPr>
        <a:xfrm>
          <a:off x="0" y="0"/>
          <a:ext cx="0" cy="0"/>
          <a:chOff x="0" y="0"/>
          <a:chExt cx="0" cy="0"/>
        </a:xfrm>
      </p:grpSpPr>
      <p:sp>
        <p:nvSpPr>
          <p:cNvPr id="671" name="Google Shape;671;p76"/>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298450" lvl="0" marL="457200">
              <a:spcBef>
                <a:spcPts val="0"/>
              </a:spcBef>
              <a:spcAft>
                <a:spcPts val="0"/>
              </a:spcAft>
              <a:buSzPts val="1100"/>
              <a:buChar char="●"/>
              <a:defRPr/>
            </a:lvl1pPr>
            <a:lvl2pPr indent="-298450" lvl="1" marL="914400">
              <a:spcBef>
                <a:spcPts val="800"/>
              </a:spcBef>
              <a:spcAft>
                <a:spcPts val="0"/>
              </a:spcAft>
              <a:buSzPts val="1100"/>
              <a:buChar char="○"/>
              <a:defRPr/>
            </a:lvl2pPr>
            <a:lvl3pPr indent="-298450" lvl="2" marL="1371600">
              <a:spcBef>
                <a:spcPts val="800"/>
              </a:spcBef>
              <a:spcAft>
                <a:spcPts val="0"/>
              </a:spcAft>
              <a:buSzPts val="1100"/>
              <a:buChar char="■"/>
              <a:defRPr/>
            </a:lvl3pPr>
            <a:lvl4pPr indent="-298450" lvl="3" marL="1828800">
              <a:spcBef>
                <a:spcPts val="800"/>
              </a:spcBef>
              <a:spcAft>
                <a:spcPts val="0"/>
              </a:spcAft>
              <a:buSzPts val="1100"/>
              <a:buChar char="●"/>
              <a:defRPr/>
            </a:lvl4pPr>
            <a:lvl5pPr indent="-298450" lvl="4" marL="2286000">
              <a:spcBef>
                <a:spcPts val="800"/>
              </a:spcBef>
              <a:spcAft>
                <a:spcPts val="0"/>
              </a:spcAft>
              <a:buSzPts val="1100"/>
              <a:buChar char="○"/>
              <a:defRPr/>
            </a:lvl5pPr>
            <a:lvl6pPr indent="-298450" lvl="5" marL="2743200">
              <a:spcBef>
                <a:spcPts val="800"/>
              </a:spcBef>
              <a:spcAft>
                <a:spcPts val="0"/>
              </a:spcAft>
              <a:buSzPts val="1100"/>
              <a:buChar char="■"/>
              <a:defRPr/>
            </a:lvl6pPr>
            <a:lvl7pPr indent="-298450" lvl="6" marL="3200400">
              <a:spcBef>
                <a:spcPts val="800"/>
              </a:spcBef>
              <a:spcAft>
                <a:spcPts val="0"/>
              </a:spcAft>
              <a:buSzPts val="1100"/>
              <a:buChar char="●"/>
              <a:defRPr/>
            </a:lvl7pPr>
            <a:lvl8pPr indent="-298450" lvl="7" marL="3657600">
              <a:spcBef>
                <a:spcPts val="800"/>
              </a:spcBef>
              <a:spcAft>
                <a:spcPts val="0"/>
              </a:spcAft>
              <a:buSzPts val="1100"/>
              <a:buChar char="○"/>
              <a:defRPr/>
            </a:lvl8pPr>
            <a:lvl9pPr indent="-298450" lvl="8" marL="4114800">
              <a:spcBef>
                <a:spcPts val="800"/>
              </a:spcBef>
              <a:spcAft>
                <a:spcPts val="800"/>
              </a:spcAft>
              <a:buSzPts val="1100"/>
              <a:buChar char="■"/>
              <a:defRPr/>
            </a:lvl9pPr>
          </a:lstStyle>
          <a:p/>
        </p:txBody>
      </p:sp>
      <p:sp>
        <p:nvSpPr>
          <p:cNvPr id="672" name="Google Shape;672;p76"/>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73" name="Google Shape;673;p7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74" name="Google Shape;674;p76"/>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75" name="Google Shape;675;p76"/>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76" name="Google Shape;676;p76"/>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77" name="Google Shape;677;p76"/>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678" name="Shape 678"/>
        <p:cNvGrpSpPr/>
        <p:nvPr/>
      </p:nvGrpSpPr>
      <p:grpSpPr>
        <a:xfrm>
          <a:off x="0" y="0"/>
          <a:ext cx="0" cy="0"/>
          <a:chOff x="0" y="0"/>
          <a:chExt cx="0" cy="0"/>
        </a:xfrm>
      </p:grpSpPr>
      <p:sp>
        <p:nvSpPr>
          <p:cNvPr id="679" name="Google Shape;679;p77"/>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298450" lvl="1" marL="914400">
              <a:spcBef>
                <a:spcPts val="800"/>
              </a:spcBef>
              <a:spcAft>
                <a:spcPts val="0"/>
              </a:spcAft>
              <a:buSzPts val="1100"/>
              <a:buChar char="○"/>
              <a:defRPr/>
            </a:lvl2pPr>
            <a:lvl3pPr indent="-298450" lvl="2" marL="1371600">
              <a:spcBef>
                <a:spcPts val="800"/>
              </a:spcBef>
              <a:spcAft>
                <a:spcPts val="0"/>
              </a:spcAft>
              <a:buSzPts val="1100"/>
              <a:buChar char="■"/>
              <a:defRPr/>
            </a:lvl3pPr>
            <a:lvl4pPr indent="-298450" lvl="3" marL="1828800">
              <a:spcBef>
                <a:spcPts val="800"/>
              </a:spcBef>
              <a:spcAft>
                <a:spcPts val="0"/>
              </a:spcAft>
              <a:buSzPts val="1100"/>
              <a:buChar char="●"/>
              <a:defRPr/>
            </a:lvl4pPr>
            <a:lvl5pPr indent="-298450" lvl="4" marL="2286000">
              <a:spcBef>
                <a:spcPts val="800"/>
              </a:spcBef>
              <a:spcAft>
                <a:spcPts val="0"/>
              </a:spcAft>
              <a:buSzPts val="1100"/>
              <a:buChar char="○"/>
              <a:defRPr/>
            </a:lvl5pPr>
            <a:lvl6pPr indent="-298450" lvl="5" marL="2743200">
              <a:spcBef>
                <a:spcPts val="800"/>
              </a:spcBef>
              <a:spcAft>
                <a:spcPts val="0"/>
              </a:spcAft>
              <a:buSzPts val="1100"/>
              <a:buChar char="■"/>
              <a:defRPr/>
            </a:lvl6pPr>
            <a:lvl7pPr indent="-298450" lvl="6" marL="3200400">
              <a:spcBef>
                <a:spcPts val="800"/>
              </a:spcBef>
              <a:spcAft>
                <a:spcPts val="0"/>
              </a:spcAft>
              <a:buSzPts val="1100"/>
              <a:buChar char="●"/>
              <a:defRPr/>
            </a:lvl7pPr>
            <a:lvl8pPr indent="-298450" lvl="7" marL="3657600">
              <a:spcBef>
                <a:spcPts val="800"/>
              </a:spcBef>
              <a:spcAft>
                <a:spcPts val="0"/>
              </a:spcAft>
              <a:buSzPts val="1100"/>
              <a:buChar char="○"/>
              <a:defRPr/>
            </a:lvl8pPr>
            <a:lvl9pPr indent="-298450" lvl="8" marL="4114800">
              <a:spcBef>
                <a:spcPts val="800"/>
              </a:spcBef>
              <a:spcAft>
                <a:spcPts val="800"/>
              </a:spcAft>
              <a:buSzPts val="1100"/>
              <a:buChar char="■"/>
              <a:defRPr/>
            </a:lvl9pPr>
          </a:lstStyle>
          <a:p/>
        </p:txBody>
      </p:sp>
      <p:sp>
        <p:nvSpPr>
          <p:cNvPr id="680" name="Google Shape;680;p7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1" name="Google Shape;681;p77"/>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2" name="Google Shape;682;p77"/>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3" name="Google Shape;683;p77"/>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84" name="Google Shape;684;p7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85" name="Google Shape;685;p7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86" name="Google Shape;686;p7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87" name="Google Shape;687;p7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688" name="Shape 688"/>
        <p:cNvGrpSpPr/>
        <p:nvPr/>
      </p:nvGrpSpPr>
      <p:grpSpPr>
        <a:xfrm>
          <a:off x="0" y="0"/>
          <a:ext cx="0" cy="0"/>
          <a:chOff x="0" y="0"/>
          <a:chExt cx="0" cy="0"/>
        </a:xfrm>
      </p:grpSpPr>
      <p:sp>
        <p:nvSpPr>
          <p:cNvPr id="689" name="Google Shape;689;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90" name="Google Shape;690;p7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691" name="Shape 691"/>
        <p:cNvGrpSpPr/>
        <p:nvPr/>
      </p:nvGrpSpPr>
      <p:grpSpPr>
        <a:xfrm>
          <a:off x="0" y="0"/>
          <a:ext cx="0" cy="0"/>
          <a:chOff x="0" y="0"/>
          <a:chExt cx="0" cy="0"/>
        </a:xfrm>
      </p:grpSpPr>
      <p:sp>
        <p:nvSpPr>
          <p:cNvPr id="692" name="Google Shape;692;p79"/>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
        <p:nvSpPr>
          <p:cNvPr id="693" name="Google Shape;693;p79"/>
          <p:cNvSpPr/>
          <p:nvPr>
            <p:ph idx="2" type="pic"/>
          </p:nvPr>
        </p:nvSpPr>
        <p:spPr>
          <a:xfrm>
            <a:off x="4804825" y="1133300"/>
            <a:ext cx="4027500" cy="2392800"/>
          </a:xfrm>
          <a:prstGeom prst="rect">
            <a:avLst/>
          </a:prstGeom>
          <a:noFill/>
          <a:ln>
            <a:noFill/>
          </a:ln>
        </p:spPr>
      </p:sp>
      <p:sp>
        <p:nvSpPr>
          <p:cNvPr id="694" name="Google Shape;694;p79"/>
          <p:cNvSpPr/>
          <p:nvPr>
            <p:ph idx="3" type="pic"/>
          </p:nvPr>
        </p:nvSpPr>
        <p:spPr>
          <a:xfrm>
            <a:off x="311725" y="1133300"/>
            <a:ext cx="4027500" cy="2392800"/>
          </a:xfrm>
          <a:prstGeom prst="rect">
            <a:avLst/>
          </a:prstGeom>
          <a:noFill/>
          <a:ln>
            <a:noFill/>
          </a:ln>
        </p:spPr>
      </p:sp>
      <p:sp>
        <p:nvSpPr>
          <p:cNvPr id="695" name="Google Shape;695;p79"/>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6" name="Google Shape;696;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97" name="Google Shape;697;p7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698" name="Google Shape;698;p7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699" name="Shape 699"/>
        <p:cNvGrpSpPr/>
        <p:nvPr/>
      </p:nvGrpSpPr>
      <p:grpSpPr>
        <a:xfrm>
          <a:off x="0" y="0"/>
          <a:ext cx="0" cy="0"/>
          <a:chOff x="0" y="0"/>
          <a:chExt cx="0" cy="0"/>
        </a:xfrm>
      </p:grpSpPr>
      <p:sp>
        <p:nvSpPr>
          <p:cNvPr id="700" name="Google Shape;700;p80"/>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
        <p:nvSpPr>
          <p:cNvPr id="701" name="Google Shape;701;p80"/>
          <p:cNvSpPr/>
          <p:nvPr>
            <p:ph idx="2" type="pic"/>
          </p:nvPr>
        </p:nvSpPr>
        <p:spPr>
          <a:xfrm>
            <a:off x="6205225" y="1128325"/>
            <a:ext cx="2627100" cy="2273100"/>
          </a:xfrm>
          <a:prstGeom prst="rect">
            <a:avLst/>
          </a:prstGeom>
          <a:noFill/>
          <a:ln>
            <a:noFill/>
          </a:ln>
        </p:spPr>
      </p:sp>
      <p:sp>
        <p:nvSpPr>
          <p:cNvPr id="702" name="Google Shape;702;p80"/>
          <p:cNvSpPr/>
          <p:nvPr>
            <p:ph idx="3" type="pic"/>
          </p:nvPr>
        </p:nvSpPr>
        <p:spPr>
          <a:xfrm>
            <a:off x="311725" y="1128325"/>
            <a:ext cx="2627100" cy="2273100"/>
          </a:xfrm>
          <a:prstGeom prst="rect">
            <a:avLst/>
          </a:prstGeom>
          <a:noFill/>
          <a:ln>
            <a:noFill/>
          </a:ln>
        </p:spPr>
      </p:sp>
      <p:sp>
        <p:nvSpPr>
          <p:cNvPr id="703" name="Google Shape;703;p80"/>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04" name="Google Shape;704;p80"/>
          <p:cNvSpPr/>
          <p:nvPr>
            <p:ph idx="5" type="pic"/>
          </p:nvPr>
        </p:nvSpPr>
        <p:spPr>
          <a:xfrm>
            <a:off x="3255250" y="1128325"/>
            <a:ext cx="2627100" cy="2273100"/>
          </a:xfrm>
          <a:prstGeom prst="rect">
            <a:avLst/>
          </a:prstGeom>
          <a:noFill/>
          <a:ln>
            <a:noFill/>
          </a:ln>
        </p:spPr>
      </p:sp>
      <p:sp>
        <p:nvSpPr>
          <p:cNvPr id="705" name="Google Shape;705;p80"/>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06" name="Google Shape;706;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07" name="Google Shape;707;p8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708" name="Google Shape;708;p8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709" name="Google Shape;709;p8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710" name="Shape 710"/>
        <p:cNvGrpSpPr/>
        <p:nvPr/>
      </p:nvGrpSpPr>
      <p:grpSpPr>
        <a:xfrm>
          <a:off x="0" y="0"/>
          <a:ext cx="0" cy="0"/>
          <a:chOff x="0" y="0"/>
          <a:chExt cx="0" cy="0"/>
        </a:xfrm>
      </p:grpSpPr>
      <p:sp>
        <p:nvSpPr>
          <p:cNvPr id="711" name="Google Shape;711;p81"/>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section dividers">
  <p:cSld name="CUSTOM_1_1_1_1_1_1">
    <p:spTree>
      <p:nvGrpSpPr>
        <p:cNvPr id="171" name="Shape 171"/>
        <p:cNvGrpSpPr/>
        <p:nvPr/>
      </p:nvGrpSpPr>
      <p:grpSpPr>
        <a:xfrm>
          <a:off x="0" y="0"/>
          <a:ext cx="0" cy="0"/>
          <a:chOff x="0" y="0"/>
          <a:chExt cx="0" cy="0"/>
        </a:xfrm>
      </p:grpSpPr>
      <p:sp>
        <p:nvSpPr>
          <p:cNvPr id="172" name="Google Shape;172;p9"/>
          <p:cNvSpPr txBox="1"/>
          <p:nvPr>
            <p:ph idx="1" type="subTitle"/>
          </p:nvPr>
        </p:nvSpPr>
        <p:spPr>
          <a:xfrm rot="-5400000">
            <a:off x="8609425"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3" name="Google Shape;173;p9"/>
          <p:cNvSpPr txBox="1"/>
          <p:nvPr>
            <p:ph idx="2" type="subTitle"/>
          </p:nvPr>
        </p:nvSpPr>
        <p:spPr>
          <a:xfrm rot="-5400000">
            <a:off x="819947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4" name="Google Shape;174;p9"/>
          <p:cNvSpPr txBox="1"/>
          <p:nvPr>
            <p:ph idx="3" type="subTitle"/>
          </p:nvPr>
        </p:nvSpPr>
        <p:spPr>
          <a:xfrm rot="-5400000">
            <a:off x="8572825"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5" name="Google Shape;175;p9"/>
          <p:cNvSpPr txBox="1"/>
          <p:nvPr>
            <p:ph idx="4" type="subTitle"/>
          </p:nvPr>
        </p:nvSpPr>
        <p:spPr>
          <a:xfrm rot="-5400000">
            <a:off x="8345233"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6" name="Google Shape;176;p9"/>
          <p:cNvSpPr txBox="1"/>
          <p:nvPr>
            <p:ph idx="5" type="subTitle"/>
          </p:nvPr>
        </p:nvSpPr>
        <p:spPr>
          <a:xfrm rot="-5400000">
            <a:off x="7937504"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7" name="Google Shape;177;p9"/>
          <p:cNvSpPr txBox="1"/>
          <p:nvPr>
            <p:ph idx="6" type="subTitle"/>
          </p:nvPr>
        </p:nvSpPr>
        <p:spPr>
          <a:xfrm rot="-5400000">
            <a:off x="8308483"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8" name="Google Shape;178;p9"/>
          <p:cNvSpPr txBox="1"/>
          <p:nvPr>
            <p:ph idx="7" type="subTitle"/>
          </p:nvPr>
        </p:nvSpPr>
        <p:spPr>
          <a:xfrm rot="-5400000">
            <a:off x="101929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9" name="Google Shape;179;p9"/>
          <p:cNvSpPr txBox="1"/>
          <p:nvPr>
            <p:ph idx="8" type="subTitle"/>
          </p:nvPr>
        </p:nvSpPr>
        <p:spPr>
          <a:xfrm rot="-5400000">
            <a:off x="982692"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0" name="Google Shape;180;p9"/>
          <p:cNvSpPr txBox="1"/>
          <p:nvPr>
            <p:ph idx="9" type="subTitle"/>
          </p:nvPr>
        </p:nvSpPr>
        <p:spPr>
          <a:xfrm rot="-5400000">
            <a:off x="618596"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1" name="Google Shape;181;p9"/>
          <p:cNvSpPr txBox="1"/>
          <p:nvPr>
            <p:ph idx="13" type="subTitle"/>
          </p:nvPr>
        </p:nvSpPr>
        <p:spPr>
          <a:xfrm rot="-5400000">
            <a:off x="-283500" y="328925"/>
            <a:ext cx="8229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2" name="Google Shape;182;p9"/>
          <p:cNvSpPr txBox="1"/>
          <p:nvPr>
            <p:ph idx="14" type="subTitle"/>
          </p:nvPr>
        </p:nvSpPr>
        <p:spPr>
          <a:xfrm rot="-5400000">
            <a:off x="-2835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3" name="Google Shape;183;p9"/>
          <p:cNvSpPr txBox="1"/>
          <p:nvPr>
            <p:ph idx="15" type="subTitle"/>
          </p:nvPr>
        </p:nvSpPr>
        <p:spPr>
          <a:xfrm rot="-5400000">
            <a:off x="-23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4" name="Google Shape;184;p9"/>
          <p:cNvSpPr txBox="1"/>
          <p:nvPr>
            <p:ph idx="16" type="subTitle"/>
          </p:nvPr>
        </p:nvSpPr>
        <p:spPr>
          <a:xfrm rot="-5400000">
            <a:off x="-22800" y="328625"/>
            <a:ext cx="8223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5" name="Google Shape;185;p9"/>
          <p:cNvSpPr txBox="1"/>
          <p:nvPr>
            <p:ph idx="17" type="subTitle"/>
          </p:nvPr>
        </p:nvSpPr>
        <p:spPr>
          <a:xfrm rot="-5400000">
            <a:off x="22624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6" name="Google Shape;186;p9"/>
          <p:cNvSpPr txBox="1"/>
          <p:nvPr>
            <p:ph idx="18" type="subTitle"/>
          </p:nvPr>
        </p:nvSpPr>
        <p:spPr>
          <a:xfrm rot="-5400000">
            <a:off x="189642" y="36792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7" name="Google Shape;187;p9"/>
          <p:cNvSpPr txBox="1"/>
          <p:nvPr>
            <p:ph idx="19" type="subTitle"/>
          </p:nvPr>
        </p:nvSpPr>
        <p:spPr>
          <a:xfrm rot="-5400000">
            <a:off x="513446"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8" name="Google Shape;188;p9"/>
          <p:cNvSpPr txBox="1"/>
          <p:nvPr>
            <p:ph idx="20" type="subTitle"/>
          </p:nvPr>
        </p:nvSpPr>
        <p:spPr>
          <a:xfrm rot="-5400000">
            <a:off x="93229" y="2436750"/>
            <a:ext cx="1645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9" name="Google Shape;189;p9"/>
          <p:cNvSpPr txBox="1"/>
          <p:nvPr>
            <p:ph idx="21" type="subTitle"/>
          </p:nvPr>
        </p:nvSpPr>
        <p:spPr>
          <a:xfrm rot="-5400000">
            <a:off x="476846"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90" name="Google Shape;190;p9"/>
          <p:cNvSpPr txBox="1"/>
          <p:nvPr>
            <p:ph idx="22" type="subTitle"/>
          </p:nvPr>
        </p:nvSpPr>
        <p:spPr>
          <a:xfrm rot="-5400000">
            <a:off x="-694050" y="2443800"/>
            <a:ext cx="16440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91" name="Google Shape;191;p9"/>
          <p:cNvSpPr txBox="1"/>
          <p:nvPr>
            <p:ph idx="23" type="subTitle"/>
          </p:nvPr>
        </p:nvSpPr>
        <p:spPr>
          <a:xfrm rot="-5400000">
            <a:off x="-42112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92" name="Google Shape;192;p9"/>
          <p:cNvSpPr txBox="1"/>
          <p:nvPr>
            <p:ph idx="24" type="subTitle"/>
          </p:nvPr>
        </p:nvSpPr>
        <p:spPr>
          <a:xfrm rot="-5400000">
            <a:off x="-172129"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93" name="Google Shape;193;p9"/>
          <p:cNvSpPr txBox="1"/>
          <p:nvPr>
            <p:ph idx="25" type="subTitle"/>
          </p:nvPr>
        </p:nvSpPr>
        <p:spPr>
          <a:xfrm rot="-5400000">
            <a:off x="7608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94" name="Google Shape;194;p9"/>
          <p:cNvSpPr txBox="1"/>
          <p:nvPr>
            <p:ph idx="26" type="subTitle"/>
          </p:nvPr>
        </p:nvSpPr>
        <p:spPr>
          <a:xfrm rot="-5400000">
            <a:off x="724200"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95" name="Google Shape;195;p9"/>
          <p:cNvSpPr txBox="1"/>
          <p:nvPr>
            <p:ph idx="27" type="subTitle"/>
          </p:nvPr>
        </p:nvSpPr>
        <p:spPr>
          <a:xfrm rot="-5400000">
            <a:off x="350188"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712" name="Shape 712"/>
        <p:cNvGrpSpPr/>
        <p:nvPr/>
      </p:nvGrpSpPr>
      <p:grpSpPr>
        <a:xfrm>
          <a:off x="0" y="0"/>
          <a:ext cx="0" cy="0"/>
          <a:chOff x="0" y="0"/>
          <a:chExt cx="0" cy="0"/>
        </a:xfrm>
      </p:grpSpPr>
      <p:sp>
        <p:nvSpPr>
          <p:cNvPr id="713" name="Google Shape;713;p82"/>
          <p:cNvSpPr/>
          <p:nvPr>
            <p:ph idx="2" type="pic"/>
          </p:nvPr>
        </p:nvSpPr>
        <p:spPr>
          <a:xfrm>
            <a:off x="3389600" y="118913"/>
            <a:ext cx="1643700" cy="1535100"/>
          </a:xfrm>
          <a:prstGeom prst="rect">
            <a:avLst/>
          </a:prstGeom>
          <a:noFill/>
          <a:ln>
            <a:noFill/>
          </a:ln>
        </p:spPr>
      </p:sp>
      <p:sp>
        <p:nvSpPr>
          <p:cNvPr id="714" name="Google Shape;714;p82"/>
          <p:cNvSpPr/>
          <p:nvPr>
            <p:ph idx="3" type="pic"/>
          </p:nvPr>
        </p:nvSpPr>
        <p:spPr>
          <a:xfrm>
            <a:off x="5195935" y="118913"/>
            <a:ext cx="1643700" cy="1535100"/>
          </a:xfrm>
          <a:prstGeom prst="rect">
            <a:avLst/>
          </a:prstGeom>
          <a:noFill/>
          <a:ln>
            <a:noFill/>
          </a:ln>
        </p:spPr>
      </p:sp>
      <p:sp>
        <p:nvSpPr>
          <p:cNvPr id="715" name="Google Shape;715;p82"/>
          <p:cNvSpPr/>
          <p:nvPr>
            <p:ph idx="4" type="pic"/>
          </p:nvPr>
        </p:nvSpPr>
        <p:spPr>
          <a:xfrm>
            <a:off x="7002270" y="118913"/>
            <a:ext cx="1643700" cy="1535100"/>
          </a:xfrm>
          <a:prstGeom prst="rect">
            <a:avLst/>
          </a:prstGeom>
          <a:noFill/>
          <a:ln>
            <a:noFill/>
          </a:ln>
        </p:spPr>
      </p:sp>
      <p:sp>
        <p:nvSpPr>
          <p:cNvPr id="716" name="Google Shape;716;p82"/>
          <p:cNvSpPr/>
          <p:nvPr>
            <p:ph idx="5" type="pic"/>
          </p:nvPr>
        </p:nvSpPr>
        <p:spPr>
          <a:xfrm>
            <a:off x="3389588" y="1804212"/>
            <a:ext cx="1643700" cy="1535100"/>
          </a:xfrm>
          <a:prstGeom prst="rect">
            <a:avLst/>
          </a:prstGeom>
          <a:noFill/>
          <a:ln>
            <a:noFill/>
          </a:ln>
        </p:spPr>
      </p:sp>
      <p:sp>
        <p:nvSpPr>
          <p:cNvPr id="717" name="Google Shape;717;p82"/>
          <p:cNvSpPr/>
          <p:nvPr>
            <p:ph idx="6" type="pic"/>
          </p:nvPr>
        </p:nvSpPr>
        <p:spPr>
          <a:xfrm>
            <a:off x="5195922" y="1804212"/>
            <a:ext cx="1643700" cy="1535100"/>
          </a:xfrm>
          <a:prstGeom prst="rect">
            <a:avLst/>
          </a:prstGeom>
          <a:noFill/>
          <a:ln>
            <a:noFill/>
          </a:ln>
        </p:spPr>
      </p:sp>
      <p:sp>
        <p:nvSpPr>
          <p:cNvPr id="718" name="Google Shape;718;p82"/>
          <p:cNvSpPr/>
          <p:nvPr>
            <p:ph idx="7" type="pic"/>
          </p:nvPr>
        </p:nvSpPr>
        <p:spPr>
          <a:xfrm>
            <a:off x="7002257" y="1804212"/>
            <a:ext cx="1643700" cy="1535100"/>
          </a:xfrm>
          <a:prstGeom prst="rect">
            <a:avLst/>
          </a:prstGeom>
          <a:noFill/>
          <a:ln>
            <a:noFill/>
          </a:ln>
        </p:spPr>
      </p:sp>
      <p:sp>
        <p:nvSpPr>
          <p:cNvPr id="719" name="Google Shape;719;p8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20" name="Google Shape;720;p82"/>
          <p:cNvSpPr/>
          <p:nvPr>
            <p:ph idx="8" type="pic"/>
          </p:nvPr>
        </p:nvSpPr>
        <p:spPr>
          <a:xfrm>
            <a:off x="3389588" y="3489487"/>
            <a:ext cx="1643700" cy="1535100"/>
          </a:xfrm>
          <a:prstGeom prst="rect">
            <a:avLst/>
          </a:prstGeom>
          <a:noFill/>
          <a:ln>
            <a:noFill/>
          </a:ln>
        </p:spPr>
      </p:sp>
      <p:sp>
        <p:nvSpPr>
          <p:cNvPr id="721" name="Google Shape;721;p82"/>
          <p:cNvSpPr/>
          <p:nvPr>
            <p:ph idx="9" type="pic"/>
          </p:nvPr>
        </p:nvSpPr>
        <p:spPr>
          <a:xfrm>
            <a:off x="5195922" y="3489487"/>
            <a:ext cx="1643700" cy="1535100"/>
          </a:xfrm>
          <a:prstGeom prst="rect">
            <a:avLst/>
          </a:prstGeom>
          <a:noFill/>
          <a:ln>
            <a:noFill/>
          </a:ln>
        </p:spPr>
      </p:sp>
      <p:sp>
        <p:nvSpPr>
          <p:cNvPr id="722" name="Google Shape;722;p8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with section dividers">
  <p:cSld name="CUSTOM_1_1_1_1_1_1_1">
    <p:spTree>
      <p:nvGrpSpPr>
        <p:cNvPr id="196" name="Shape 196"/>
        <p:cNvGrpSpPr/>
        <p:nvPr/>
      </p:nvGrpSpPr>
      <p:grpSpPr>
        <a:xfrm>
          <a:off x="0" y="0"/>
          <a:ext cx="0" cy="0"/>
          <a:chOff x="0" y="0"/>
          <a:chExt cx="0" cy="0"/>
        </a:xfrm>
      </p:grpSpPr>
      <p:sp>
        <p:nvSpPr>
          <p:cNvPr id="197" name="Google Shape;197;p10"/>
          <p:cNvSpPr txBox="1"/>
          <p:nvPr>
            <p:ph type="title"/>
          </p:nvPr>
        </p:nvSpPr>
        <p:spPr>
          <a:xfrm>
            <a:off x="2338150" y="114300"/>
            <a:ext cx="6442800" cy="2499900"/>
          </a:xfrm>
          <a:prstGeom prst="rect">
            <a:avLst/>
          </a:prstGeom>
        </p:spPr>
        <p:txBody>
          <a:bodyPr anchorCtr="0" anchor="t" bIns="91425" lIns="91425" spcFirstLastPara="1" rIns="91425" wrap="square" tIns="91425">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10"/>
          <p:cNvSpPr txBox="1"/>
          <p:nvPr>
            <p:ph idx="1" type="subTitle"/>
          </p:nvPr>
        </p:nvSpPr>
        <p:spPr>
          <a:xfrm>
            <a:off x="2338150" y="3498725"/>
            <a:ext cx="5812500" cy="1530600"/>
          </a:xfrm>
          <a:prstGeom prst="rect">
            <a:avLst/>
          </a:prstGeom>
        </p:spPr>
        <p:txBody>
          <a:bodyPr anchorCtr="0" anchor="t" bIns="91425" lIns="91425" spcFirstLastPara="1" rIns="91425" wrap="square" tIns="91425">
            <a:spAutoFit/>
          </a:bodyPr>
          <a:lstStyle>
            <a:lvl1pPr lvl="0">
              <a:spcBef>
                <a:spcPts val="0"/>
              </a:spcBef>
              <a:spcAft>
                <a:spcPts val="0"/>
              </a:spcAft>
              <a:buSzPts val="5000"/>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10"/>
          <p:cNvSpPr txBox="1"/>
          <p:nvPr>
            <p:ph idx="2" type="subTitle"/>
          </p:nvPr>
        </p:nvSpPr>
        <p:spPr>
          <a:xfrm rot="-5400000">
            <a:off x="8609425"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0" name="Google Shape;200;p10"/>
          <p:cNvSpPr txBox="1"/>
          <p:nvPr>
            <p:ph idx="3" type="subTitle"/>
          </p:nvPr>
        </p:nvSpPr>
        <p:spPr>
          <a:xfrm rot="-5400000">
            <a:off x="819947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1" name="Google Shape;201;p10"/>
          <p:cNvSpPr txBox="1"/>
          <p:nvPr>
            <p:ph idx="4" type="subTitle"/>
          </p:nvPr>
        </p:nvSpPr>
        <p:spPr>
          <a:xfrm rot="-5400000">
            <a:off x="8572825"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2" name="Google Shape;202;p10"/>
          <p:cNvSpPr txBox="1"/>
          <p:nvPr>
            <p:ph idx="5" type="subTitle"/>
          </p:nvPr>
        </p:nvSpPr>
        <p:spPr>
          <a:xfrm rot="-5400000">
            <a:off x="1283021"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3" name="Google Shape;203;p10"/>
          <p:cNvSpPr txBox="1"/>
          <p:nvPr>
            <p:ph idx="6" type="subTitle"/>
          </p:nvPr>
        </p:nvSpPr>
        <p:spPr>
          <a:xfrm rot="-5400000">
            <a:off x="875292"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4" name="Google Shape;204;p10"/>
          <p:cNvSpPr txBox="1"/>
          <p:nvPr>
            <p:ph idx="7" type="subTitle"/>
          </p:nvPr>
        </p:nvSpPr>
        <p:spPr>
          <a:xfrm rot="-5400000">
            <a:off x="1246271"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5" name="Google Shape;205;p10"/>
          <p:cNvSpPr txBox="1"/>
          <p:nvPr>
            <p:ph idx="8" type="subTitle"/>
          </p:nvPr>
        </p:nvSpPr>
        <p:spPr>
          <a:xfrm rot="-5400000">
            <a:off x="101929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6" name="Google Shape;206;p10"/>
          <p:cNvSpPr txBox="1"/>
          <p:nvPr>
            <p:ph idx="9" type="subTitle"/>
          </p:nvPr>
        </p:nvSpPr>
        <p:spPr>
          <a:xfrm rot="-5400000">
            <a:off x="982692"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7" name="Google Shape;207;p10"/>
          <p:cNvSpPr txBox="1"/>
          <p:nvPr>
            <p:ph idx="13" type="subTitle"/>
          </p:nvPr>
        </p:nvSpPr>
        <p:spPr>
          <a:xfrm rot="-5400000">
            <a:off x="618596"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8" name="Google Shape;208;p10"/>
          <p:cNvSpPr txBox="1"/>
          <p:nvPr>
            <p:ph idx="14" type="subTitle"/>
          </p:nvPr>
        </p:nvSpPr>
        <p:spPr>
          <a:xfrm rot="-5400000">
            <a:off x="-283500" y="328925"/>
            <a:ext cx="8229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9" name="Google Shape;209;p10"/>
          <p:cNvSpPr txBox="1"/>
          <p:nvPr>
            <p:ph idx="15" type="subTitle"/>
          </p:nvPr>
        </p:nvSpPr>
        <p:spPr>
          <a:xfrm rot="-5400000">
            <a:off x="-2835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0" name="Google Shape;210;p10"/>
          <p:cNvSpPr txBox="1"/>
          <p:nvPr>
            <p:ph idx="16" type="subTitle"/>
          </p:nvPr>
        </p:nvSpPr>
        <p:spPr>
          <a:xfrm rot="-5400000">
            <a:off x="-231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1" name="Google Shape;211;p10"/>
          <p:cNvSpPr txBox="1"/>
          <p:nvPr>
            <p:ph idx="17" type="subTitle"/>
          </p:nvPr>
        </p:nvSpPr>
        <p:spPr>
          <a:xfrm rot="-5400000">
            <a:off x="-22800" y="328625"/>
            <a:ext cx="8223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2" name="Google Shape;212;p10"/>
          <p:cNvSpPr txBox="1"/>
          <p:nvPr>
            <p:ph idx="18" type="subTitle"/>
          </p:nvPr>
        </p:nvSpPr>
        <p:spPr>
          <a:xfrm rot="-5400000">
            <a:off x="226242"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3" name="Google Shape;213;p10"/>
          <p:cNvSpPr txBox="1"/>
          <p:nvPr>
            <p:ph idx="19" type="subTitle"/>
          </p:nvPr>
        </p:nvSpPr>
        <p:spPr>
          <a:xfrm rot="-5400000">
            <a:off x="189642" y="36792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4" name="Google Shape;214;p10"/>
          <p:cNvSpPr txBox="1"/>
          <p:nvPr>
            <p:ph idx="20" type="subTitle"/>
          </p:nvPr>
        </p:nvSpPr>
        <p:spPr>
          <a:xfrm rot="-5400000">
            <a:off x="513446"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5" name="Google Shape;215;p10"/>
          <p:cNvSpPr txBox="1"/>
          <p:nvPr>
            <p:ph idx="21" type="subTitle"/>
          </p:nvPr>
        </p:nvSpPr>
        <p:spPr>
          <a:xfrm rot="-5400000">
            <a:off x="93229" y="2436750"/>
            <a:ext cx="1645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6" name="Google Shape;216;p10"/>
          <p:cNvSpPr txBox="1"/>
          <p:nvPr>
            <p:ph idx="22" type="subTitle"/>
          </p:nvPr>
        </p:nvSpPr>
        <p:spPr>
          <a:xfrm rot="-5400000">
            <a:off x="476846"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7" name="Google Shape;217;p10"/>
          <p:cNvSpPr txBox="1"/>
          <p:nvPr>
            <p:ph idx="23" type="subTitle"/>
          </p:nvPr>
        </p:nvSpPr>
        <p:spPr>
          <a:xfrm rot="-5400000">
            <a:off x="-694050" y="2443800"/>
            <a:ext cx="16440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8" name="Google Shape;218;p10"/>
          <p:cNvSpPr txBox="1"/>
          <p:nvPr>
            <p:ph idx="24" type="subTitle"/>
          </p:nvPr>
        </p:nvSpPr>
        <p:spPr>
          <a:xfrm rot="-5400000">
            <a:off x="-421125"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19" name="Google Shape;219;p10"/>
          <p:cNvSpPr txBox="1"/>
          <p:nvPr>
            <p:ph idx="25" type="subTitle"/>
          </p:nvPr>
        </p:nvSpPr>
        <p:spPr>
          <a:xfrm rot="-5400000">
            <a:off x="-172129" y="2443800"/>
            <a:ext cx="1642800" cy="255900"/>
          </a:xfrm>
          <a:prstGeom prst="rect">
            <a:avLst/>
          </a:prstGeom>
        </p:spPr>
        <p:txBody>
          <a:bodyPr anchorCtr="0" anchor="t" bIns="45700" lIns="45700" spcFirstLastPara="1" rIns="45700" wrap="square" tIns="4570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20" name="Google Shape;220;p10"/>
          <p:cNvSpPr txBox="1"/>
          <p:nvPr>
            <p:ph idx="26" type="subTitle"/>
          </p:nvPr>
        </p:nvSpPr>
        <p:spPr>
          <a:xfrm rot="-5400000">
            <a:off x="760800" y="4563400"/>
            <a:ext cx="822900" cy="255900"/>
          </a:xfrm>
          <a:prstGeom prst="rect">
            <a:avLst/>
          </a:prstGeom>
        </p:spPr>
        <p:txBody>
          <a:bodyPr anchorCtr="0" anchor="t" bIns="73150" lIns="91425" spcFirstLastPara="1" rIns="91425" wrap="square" tIns="7315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21" name="Google Shape;221;p10"/>
          <p:cNvSpPr txBox="1"/>
          <p:nvPr>
            <p:ph idx="27" type="subTitle"/>
          </p:nvPr>
        </p:nvSpPr>
        <p:spPr>
          <a:xfrm rot="-5400000">
            <a:off x="724200" y="362375"/>
            <a:ext cx="896100" cy="255900"/>
          </a:xfrm>
          <a:prstGeom prst="rect">
            <a:avLst/>
          </a:prstGeom>
        </p:spPr>
        <p:txBody>
          <a:bodyPr anchorCtr="0" anchor="t" bIns="73150" lIns="91425" spcFirstLastPara="1" rIns="91425" wrap="square" tIns="7315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22" name="Google Shape;222;p10"/>
          <p:cNvSpPr txBox="1"/>
          <p:nvPr>
            <p:ph idx="28" type="subTitle"/>
          </p:nvPr>
        </p:nvSpPr>
        <p:spPr>
          <a:xfrm rot="-5400000">
            <a:off x="350188" y="2442000"/>
            <a:ext cx="1642800" cy="259500"/>
          </a:xfrm>
          <a:prstGeom prst="rect">
            <a:avLst/>
          </a:prstGeom>
        </p:spPr>
        <p:txBody>
          <a:bodyPr anchorCtr="0" anchor="t" bIns="45700" lIns="45700" spcFirstLastPara="1" rIns="45700" wrap="square" tIns="4570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extLst>
    <p:ext uri="{DCECCB84-F9BA-43D5-87BE-67443E8EF086}">
      <p15:sldGuideLst>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guide id="17" orient="horz" pos="2204">
          <p15:clr>
            <a:srgbClr val="E46962"/>
          </p15:clr>
        </p15:guide>
        <p15:guide id="18" orient="horz" pos="262">
          <p15:clr>
            <a:srgbClr val="E46962"/>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2.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8.xml"/><Relationship Id="rId20" Type="http://schemas.openxmlformats.org/officeDocument/2006/relationships/slideLayout" Target="../slideLayouts/slideLayout58.xml"/><Relationship Id="rId42" Type="http://schemas.openxmlformats.org/officeDocument/2006/relationships/slideLayout" Target="../slideLayouts/slideLayout80.xml"/><Relationship Id="rId41" Type="http://schemas.openxmlformats.org/officeDocument/2006/relationships/slideLayout" Target="../slideLayouts/slideLayout79.xml"/><Relationship Id="rId22" Type="http://schemas.openxmlformats.org/officeDocument/2006/relationships/slideLayout" Target="../slideLayouts/slideLayout60.xml"/><Relationship Id="rId21" Type="http://schemas.openxmlformats.org/officeDocument/2006/relationships/slideLayout" Target="../slideLayouts/slideLayout59.xml"/><Relationship Id="rId43" Type="http://schemas.openxmlformats.org/officeDocument/2006/relationships/theme" Target="../theme/theme1.xml"/><Relationship Id="rId24" Type="http://schemas.openxmlformats.org/officeDocument/2006/relationships/slideLayout" Target="../slideLayouts/slideLayout62.xml"/><Relationship Id="rId23" Type="http://schemas.openxmlformats.org/officeDocument/2006/relationships/slideLayout" Target="../slideLayouts/slideLayout61.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26" Type="http://schemas.openxmlformats.org/officeDocument/2006/relationships/slideLayout" Target="../slideLayouts/slideLayout64.xml"/><Relationship Id="rId25" Type="http://schemas.openxmlformats.org/officeDocument/2006/relationships/slideLayout" Target="../slideLayouts/slideLayout63.xml"/><Relationship Id="rId28" Type="http://schemas.openxmlformats.org/officeDocument/2006/relationships/slideLayout" Target="../slideLayouts/slideLayout66.xml"/><Relationship Id="rId27" Type="http://schemas.openxmlformats.org/officeDocument/2006/relationships/slideLayout" Target="../slideLayouts/slideLayout65.xml"/><Relationship Id="rId5" Type="http://schemas.openxmlformats.org/officeDocument/2006/relationships/slideLayout" Target="../slideLayouts/slideLayout43.xml"/><Relationship Id="rId6" Type="http://schemas.openxmlformats.org/officeDocument/2006/relationships/slideLayout" Target="../slideLayouts/slideLayout44.xml"/><Relationship Id="rId29" Type="http://schemas.openxmlformats.org/officeDocument/2006/relationships/slideLayout" Target="../slideLayouts/slideLayout67.xml"/><Relationship Id="rId7" Type="http://schemas.openxmlformats.org/officeDocument/2006/relationships/slideLayout" Target="../slideLayouts/slideLayout45.xml"/><Relationship Id="rId8" Type="http://schemas.openxmlformats.org/officeDocument/2006/relationships/slideLayout" Target="../slideLayouts/slideLayout46.xml"/><Relationship Id="rId31" Type="http://schemas.openxmlformats.org/officeDocument/2006/relationships/slideLayout" Target="../slideLayouts/slideLayout69.xml"/><Relationship Id="rId30" Type="http://schemas.openxmlformats.org/officeDocument/2006/relationships/slideLayout" Target="../slideLayouts/slideLayout68.xml"/><Relationship Id="rId11" Type="http://schemas.openxmlformats.org/officeDocument/2006/relationships/slideLayout" Target="../slideLayouts/slideLayout49.xml"/><Relationship Id="rId33" Type="http://schemas.openxmlformats.org/officeDocument/2006/relationships/slideLayout" Target="../slideLayouts/slideLayout71.xml"/><Relationship Id="rId10" Type="http://schemas.openxmlformats.org/officeDocument/2006/relationships/slideLayout" Target="../slideLayouts/slideLayout48.xml"/><Relationship Id="rId32" Type="http://schemas.openxmlformats.org/officeDocument/2006/relationships/slideLayout" Target="../slideLayouts/slideLayout70.xml"/><Relationship Id="rId13" Type="http://schemas.openxmlformats.org/officeDocument/2006/relationships/slideLayout" Target="../slideLayouts/slideLayout51.xml"/><Relationship Id="rId35" Type="http://schemas.openxmlformats.org/officeDocument/2006/relationships/slideLayout" Target="../slideLayouts/slideLayout73.xml"/><Relationship Id="rId12" Type="http://schemas.openxmlformats.org/officeDocument/2006/relationships/slideLayout" Target="../slideLayouts/slideLayout50.xml"/><Relationship Id="rId34" Type="http://schemas.openxmlformats.org/officeDocument/2006/relationships/slideLayout" Target="../slideLayouts/slideLayout72.xml"/><Relationship Id="rId15" Type="http://schemas.openxmlformats.org/officeDocument/2006/relationships/slideLayout" Target="../slideLayouts/slideLayout53.xml"/><Relationship Id="rId37" Type="http://schemas.openxmlformats.org/officeDocument/2006/relationships/slideLayout" Target="../slideLayouts/slideLayout75.xml"/><Relationship Id="rId14" Type="http://schemas.openxmlformats.org/officeDocument/2006/relationships/slideLayout" Target="../slideLayouts/slideLayout52.xml"/><Relationship Id="rId36" Type="http://schemas.openxmlformats.org/officeDocument/2006/relationships/slideLayout" Target="../slideLayouts/slideLayout74.xml"/><Relationship Id="rId17" Type="http://schemas.openxmlformats.org/officeDocument/2006/relationships/slideLayout" Target="../slideLayouts/slideLayout55.xml"/><Relationship Id="rId39" Type="http://schemas.openxmlformats.org/officeDocument/2006/relationships/slideLayout" Target="../slideLayouts/slideLayout77.xml"/><Relationship Id="rId16" Type="http://schemas.openxmlformats.org/officeDocument/2006/relationships/slideLayout" Target="../slideLayouts/slideLayout54.xml"/><Relationship Id="rId38" Type="http://schemas.openxmlformats.org/officeDocument/2006/relationships/slideLayout" Target="../slideLayouts/slideLayout76.xml"/><Relationship Id="rId19" Type="http://schemas.openxmlformats.org/officeDocument/2006/relationships/slideLayout" Target="../slideLayouts/slideLayout57.xml"/><Relationship Id="rId1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8125" y="0"/>
            <a:ext cx="9025800" cy="18585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lt1"/>
              </a:buClr>
              <a:buSzPts val="8000"/>
              <a:buFont typeface="Roboto Black"/>
              <a:buNone/>
              <a:defRPr sz="8000">
                <a:solidFill>
                  <a:schemeClr val="lt1"/>
                </a:solidFill>
                <a:latin typeface="Roboto Black"/>
                <a:ea typeface="Roboto Black"/>
                <a:cs typeface="Roboto Black"/>
                <a:sym typeface="Roboto Black"/>
              </a:defRPr>
            </a:lvl1pPr>
            <a:lvl2pPr lvl="1">
              <a:spcBef>
                <a:spcPts val="0"/>
              </a:spcBef>
              <a:spcAft>
                <a:spcPts val="0"/>
              </a:spcAft>
              <a:buClr>
                <a:schemeClr val="lt1"/>
              </a:buClr>
              <a:buSzPts val="1400"/>
              <a:buFont typeface="Roboto"/>
              <a:buNone/>
              <a:defRPr>
                <a:solidFill>
                  <a:schemeClr val="lt1"/>
                </a:solidFill>
                <a:latin typeface="Roboto"/>
                <a:ea typeface="Roboto"/>
                <a:cs typeface="Roboto"/>
                <a:sym typeface="Roboto"/>
              </a:defRPr>
            </a:lvl2pPr>
            <a:lvl3pPr lvl="2">
              <a:spcBef>
                <a:spcPts val="0"/>
              </a:spcBef>
              <a:spcAft>
                <a:spcPts val="0"/>
              </a:spcAft>
              <a:buClr>
                <a:schemeClr val="lt1"/>
              </a:buClr>
              <a:buSzPts val="1400"/>
              <a:buFont typeface="Roboto"/>
              <a:buNone/>
              <a:defRPr>
                <a:solidFill>
                  <a:schemeClr val="lt1"/>
                </a:solidFill>
                <a:latin typeface="Roboto"/>
                <a:ea typeface="Roboto"/>
                <a:cs typeface="Roboto"/>
                <a:sym typeface="Roboto"/>
              </a:defRPr>
            </a:lvl3pPr>
            <a:lvl4pPr lvl="3">
              <a:spcBef>
                <a:spcPts val="0"/>
              </a:spcBef>
              <a:spcAft>
                <a:spcPts val="0"/>
              </a:spcAft>
              <a:buClr>
                <a:schemeClr val="lt1"/>
              </a:buClr>
              <a:buSzPts val="1400"/>
              <a:buFont typeface="Roboto"/>
              <a:buNone/>
              <a:defRPr>
                <a:solidFill>
                  <a:schemeClr val="lt1"/>
                </a:solidFill>
                <a:latin typeface="Roboto"/>
                <a:ea typeface="Roboto"/>
                <a:cs typeface="Roboto"/>
                <a:sym typeface="Roboto"/>
              </a:defRPr>
            </a:lvl4pPr>
            <a:lvl5pPr lvl="4">
              <a:spcBef>
                <a:spcPts val="0"/>
              </a:spcBef>
              <a:spcAft>
                <a:spcPts val="0"/>
              </a:spcAft>
              <a:buClr>
                <a:schemeClr val="lt1"/>
              </a:buClr>
              <a:buSzPts val="1400"/>
              <a:buFont typeface="Roboto"/>
              <a:buNone/>
              <a:defRPr>
                <a:solidFill>
                  <a:schemeClr val="lt1"/>
                </a:solidFill>
                <a:latin typeface="Roboto"/>
                <a:ea typeface="Roboto"/>
                <a:cs typeface="Roboto"/>
                <a:sym typeface="Roboto"/>
              </a:defRPr>
            </a:lvl5pPr>
            <a:lvl6pPr lvl="5">
              <a:spcBef>
                <a:spcPts val="0"/>
              </a:spcBef>
              <a:spcAft>
                <a:spcPts val="0"/>
              </a:spcAft>
              <a:buClr>
                <a:schemeClr val="lt1"/>
              </a:buClr>
              <a:buSzPts val="1400"/>
              <a:buFont typeface="Roboto"/>
              <a:buNone/>
              <a:defRPr>
                <a:solidFill>
                  <a:schemeClr val="lt1"/>
                </a:solidFill>
                <a:latin typeface="Roboto"/>
                <a:ea typeface="Roboto"/>
                <a:cs typeface="Roboto"/>
                <a:sym typeface="Roboto"/>
              </a:defRPr>
            </a:lvl6pPr>
            <a:lvl7pPr lvl="6">
              <a:spcBef>
                <a:spcPts val="0"/>
              </a:spcBef>
              <a:spcAft>
                <a:spcPts val="0"/>
              </a:spcAft>
              <a:buClr>
                <a:schemeClr val="lt1"/>
              </a:buClr>
              <a:buSzPts val="1400"/>
              <a:buFont typeface="Roboto"/>
              <a:buNone/>
              <a:defRPr>
                <a:solidFill>
                  <a:schemeClr val="lt1"/>
                </a:solidFill>
                <a:latin typeface="Roboto"/>
                <a:ea typeface="Roboto"/>
                <a:cs typeface="Roboto"/>
                <a:sym typeface="Roboto"/>
              </a:defRPr>
            </a:lvl7pPr>
            <a:lvl8pPr lvl="7">
              <a:spcBef>
                <a:spcPts val="0"/>
              </a:spcBef>
              <a:spcAft>
                <a:spcPts val="0"/>
              </a:spcAft>
              <a:buClr>
                <a:schemeClr val="lt1"/>
              </a:buClr>
              <a:buSzPts val="1400"/>
              <a:buFont typeface="Roboto"/>
              <a:buNone/>
              <a:defRPr>
                <a:solidFill>
                  <a:schemeClr val="lt1"/>
                </a:solidFill>
                <a:latin typeface="Roboto"/>
                <a:ea typeface="Roboto"/>
                <a:cs typeface="Roboto"/>
                <a:sym typeface="Roboto"/>
              </a:defRPr>
            </a:lvl8pPr>
            <a:lvl9pPr lvl="8">
              <a:spcBef>
                <a:spcPts val="0"/>
              </a:spcBef>
              <a:spcAft>
                <a:spcPts val="0"/>
              </a:spcAft>
              <a:buClr>
                <a:schemeClr val="lt1"/>
              </a:buClr>
              <a:buSzPts val="1400"/>
              <a:buFont typeface="Roboto"/>
              <a:buNone/>
              <a:defRPr>
                <a:solidFill>
                  <a:schemeClr val="lt1"/>
                </a:solidFill>
                <a:latin typeface="Roboto"/>
                <a:ea typeface="Roboto"/>
                <a:cs typeface="Roboto"/>
                <a:sym typeface="Roboto"/>
              </a:defRPr>
            </a:lvl9pPr>
          </a:lstStyle>
          <a:p/>
        </p:txBody>
      </p:sp>
      <p:sp>
        <p:nvSpPr>
          <p:cNvPr id="7" name="Google Shape;7;p1"/>
          <p:cNvSpPr txBox="1"/>
          <p:nvPr>
            <p:ph idx="1" type="body"/>
          </p:nvPr>
        </p:nvSpPr>
        <p:spPr>
          <a:xfrm>
            <a:off x="118125" y="3059850"/>
            <a:ext cx="3969300" cy="1051200"/>
          </a:xfrm>
          <a:prstGeom prst="rect">
            <a:avLst/>
          </a:prstGeom>
          <a:noFill/>
          <a:ln>
            <a:noFill/>
          </a:ln>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1pPr>
            <a:lvl2pPr indent="-292100" lvl="1" marL="9144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2pPr>
            <a:lvl3pPr indent="-292100" lvl="2" marL="13716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3pPr>
            <a:lvl4pPr indent="-292100" lvl="3" marL="18288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4pPr>
            <a:lvl5pPr indent="-292100" lvl="4" marL="22860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5pPr>
            <a:lvl6pPr indent="-292100" lvl="5" marL="27432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6pPr>
            <a:lvl7pPr indent="-292100" lvl="6" marL="32004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7pPr>
            <a:lvl8pPr indent="-292100" lvl="7" marL="36576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8pPr>
            <a:lvl9pPr indent="-292100" lvl="8" marL="41148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357" name="Shape 357"/>
        <p:cNvGrpSpPr/>
        <p:nvPr/>
      </p:nvGrpSpPr>
      <p:grpSpPr>
        <a:xfrm>
          <a:off x="0" y="0"/>
          <a:ext cx="0" cy="0"/>
          <a:chOff x="0" y="0"/>
          <a:chExt cx="0" cy="0"/>
        </a:xfrm>
      </p:grpSpPr>
      <p:sp>
        <p:nvSpPr>
          <p:cNvPr id="358" name="Google Shape;358;p40"/>
          <p:cNvSpPr txBox="1"/>
          <p:nvPr>
            <p:ph idx="1" type="body"/>
          </p:nvPr>
        </p:nvSpPr>
        <p:spPr>
          <a:xfrm>
            <a:off x="228600" y="2075400"/>
            <a:ext cx="5760600" cy="3460200"/>
          </a:xfrm>
          <a:prstGeom prst="rect">
            <a:avLst/>
          </a:prstGeom>
          <a:noFill/>
          <a:ln>
            <a:noFill/>
          </a:ln>
        </p:spPr>
        <p:txBody>
          <a:bodyPr anchorCtr="0" anchor="t" bIns="91425" lIns="91425" spcFirstLastPara="1" rIns="91425" wrap="square" tIns="91425">
            <a:spAutoFit/>
          </a:bodyPr>
          <a:lstStyle>
            <a:lvl1pPr indent="-298450" lvl="0" marL="457200">
              <a:lnSpc>
                <a:spcPct val="115000"/>
              </a:lnSpc>
              <a:spcBef>
                <a:spcPts val="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1pPr>
            <a:lvl2pPr indent="-298450" lvl="1" marL="91440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2pPr>
            <a:lvl3pPr indent="-298450" lvl="2" marL="137160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3pPr>
            <a:lvl4pPr indent="-298450" lvl="3" marL="182880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4pPr>
            <a:lvl5pPr indent="-298450" lvl="4" marL="228600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5pPr>
            <a:lvl6pPr indent="-298450" lvl="5" marL="274320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6pPr>
            <a:lvl7pPr indent="-298450" lvl="6" marL="320040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7pPr>
            <a:lvl8pPr indent="-298450" lvl="7" marL="365760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8pPr>
            <a:lvl9pPr indent="-298450" lvl="8" marL="4114800">
              <a:lnSpc>
                <a:spcPct val="115000"/>
              </a:lnSpc>
              <a:spcBef>
                <a:spcPts val="800"/>
              </a:spcBef>
              <a:spcAft>
                <a:spcPts val="800"/>
              </a:spcAft>
              <a:buClr>
                <a:schemeClr val="dk1"/>
              </a:buClr>
              <a:buSzPts val="1100"/>
              <a:buFont typeface="Inter Light"/>
              <a:buChar char="■"/>
              <a:defRPr sz="1100">
                <a:solidFill>
                  <a:schemeClr val="dk1"/>
                </a:solidFill>
                <a:latin typeface="Inter Light"/>
                <a:ea typeface="Inter Light"/>
                <a:cs typeface="Inter Light"/>
                <a:sym typeface="Inter Light"/>
              </a:defRPr>
            </a:lvl9pPr>
          </a:lstStyle>
          <a:p/>
        </p:txBody>
      </p:sp>
      <p:sp>
        <p:nvSpPr>
          <p:cNvPr id="359" name="Google Shape;359;p40"/>
          <p:cNvSpPr txBox="1"/>
          <p:nvPr>
            <p:ph type="title"/>
          </p:nvPr>
        </p:nvSpPr>
        <p:spPr>
          <a:xfrm>
            <a:off x="228600" y="158975"/>
            <a:ext cx="5154900" cy="929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3000"/>
              <a:buFont typeface="Taviraj Light"/>
              <a:buNone/>
              <a:defRPr sz="3000">
                <a:latin typeface="Taviraj Light"/>
                <a:ea typeface="Taviraj Light"/>
                <a:cs typeface="Taviraj Light"/>
                <a:sym typeface="Taviraj Light"/>
              </a:defRPr>
            </a:lvl1pPr>
            <a:lvl2pPr lvl="1">
              <a:spcBef>
                <a:spcPts val="0"/>
              </a:spcBef>
              <a:spcAft>
                <a:spcPts val="0"/>
              </a:spcAft>
              <a:buSzPts val="3000"/>
              <a:buFont typeface="Taviraj"/>
              <a:buNone/>
              <a:defRPr sz="3000">
                <a:latin typeface="Taviraj"/>
                <a:ea typeface="Taviraj"/>
                <a:cs typeface="Taviraj"/>
                <a:sym typeface="Taviraj"/>
              </a:defRPr>
            </a:lvl2pPr>
            <a:lvl3pPr lvl="2">
              <a:spcBef>
                <a:spcPts val="0"/>
              </a:spcBef>
              <a:spcAft>
                <a:spcPts val="0"/>
              </a:spcAft>
              <a:buSzPts val="3000"/>
              <a:buFont typeface="Taviraj"/>
              <a:buNone/>
              <a:defRPr sz="3000">
                <a:latin typeface="Taviraj"/>
                <a:ea typeface="Taviraj"/>
                <a:cs typeface="Taviraj"/>
                <a:sym typeface="Taviraj"/>
              </a:defRPr>
            </a:lvl3pPr>
            <a:lvl4pPr lvl="3">
              <a:spcBef>
                <a:spcPts val="0"/>
              </a:spcBef>
              <a:spcAft>
                <a:spcPts val="0"/>
              </a:spcAft>
              <a:buSzPts val="3000"/>
              <a:buFont typeface="Taviraj"/>
              <a:buNone/>
              <a:defRPr sz="3000">
                <a:latin typeface="Taviraj"/>
                <a:ea typeface="Taviraj"/>
                <a:cs typeface="Taviraj"/>
                <a:sym typeface="Taviraj"/>
              </a:defRPr>
            </a:lvl4pPr>
            <a:lvl5pPr lvl="4">
              <a:spcBef>
                <a:spcPts val="0"/>
              </a:spcBef>
              <a:spcAft>
                <a:spcPts val="0"/>
              </a:spcAft>
              <a:buSzPts val="3000"/>
              <a:buFont typeface="Taviraj"/>
              <a:buNone/>
              <a:defRPr sz="3000">
                <a:latin typeface="Taviraj"/>
                <a:ea typeface="Taviraj"/>
                <a:cs typeface="Taviraj"/>
                <a:sym typeface="Taviraj"/>
              </a:defRPr>
            </a:lvl5pPr>
            <a:lvl6pPr lvl="5">
              <a:spcBef>
                <a:spcPts val="0"/>
              </a:spcBef>
              <a:spcAft>
                <a:spcPts val="0"/>
              </a:spcAft>
              <a:buSzPts val="3000"/>
              <a:buFont typeface="Taviraj"/>
              <a:buNone/>
              <a:defRPr sz="3000">
                <a:latin typeface="Taviraj"/>
                <a:ea typeface="Taviraj"/>
                <a:cs typeface="Taviraj"/>
                <a:sym typeface="Taviraj"/>
              </a:defRPr>
            </a:lvl6pPr>
            <a:lvl7pPr lvl="6">
              <a:spcBef>
                <a:spcPts val="0"/>
              </a:spcBef>
              <a:spcAft>
                <a:spcPts val="0"/>
              </a:spcAft>
              <a:buSzPts val="3000"/>
              <a:buFont typeface="Taviraj"/>
              <a:buNone/>
              <a:defRPr sz="3000">
                <a:latin typeface="Taviraj"/>
                <a:ea typeface="Taviraj"/>
                <a:cs typeface="Taviraj"/>
                <a:sym typeface="Taviraj"/>
              </a:defRPr>
            </a:lvl7pPr>
            <a:lvl8pPr lvl="7">
              <a:spcBef>
                <a:spcPts val="0"/>
              </a:spcBef>
              <a:spcAft>
                <a:spcPts val="0"/>
              </a:spcAft>
              <a:buSzPts val="3000"/>
              <a:buFont typeface="Taviraj"/>
              <a:buNone/>
              <a:defRPr sz="3000">
                <a:latin typeface="Taviraj"/>
                <a:ea typeface="Taviraj"/>
                <a:cs typeface="Taviraj"/>
                <a:sym typeface="Taviraj"/>
              </a:defRPr>
            </a:lvl8pPr>
            <a:lvl9pPr lvl="8">
              <a:spcBef>
                <a:spcPts val="0"/>
              </a:spcBef>
              <a:spcAft>
                <a:spcPts val="0"/>
              </a:spcAft>
              <a:buSzPts val="3000"/>
              <a:buFont typeface="Taviraj"/>
              <a:buNone/>
              <a:defRPr sz="3000">
                <a:latin typeface="Taviraj"/>
                <a:ea typeface="Taviraj"/>
                <a:cs typeface="Taviraj"/>
                <a:sym typeface="Taviraj"/>
              </a:defRPr>
            </a:lvl9pPr>
          </a:lstStyle>
          <a:p/>
        </p:txBody>
      </p:sp>
      <p:sp>
        <p:nvSpPr>
          <p:cNvPr id="360" name="Google Shape;360;p40"/>
          <p:cNvSpPr txBox="1"/>
          <p:nvPr>
            <p:ph idx="2" type="body"/>
          </p:nvPr>
        </p:nvSpPr>
        <p:spPr>
          <a:xfrm>
            <a:off x="4587150" y="2081625"/>
            <a:ext cx="3951300" cy="26646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Font typeface="Inter Light"/>
              <a:buChar char="●"/>
              <a:defRPr sz="1100">
                <a:latin typeface="Inter Light"/>
                <a:ea typeface="Inter Light"/>
                <a:cs typeface="Inter Light"/>
                <a:sym typeface="Inter Light"/>
              </a:defRPr>
            </a:lvl1pPr>
            <a:lvl2pPr indent="-298450" lvl="1" marL="914400">
              <a:spcBef>
                <a:spcPts val="0"/>
              </a:spcBef>
              <a:spcAft>
                <a:spcPts val="0"/>
              </a:spcAft>
              <a:buSzPts val="1100"/>
              <a:buFont typeface="Inter Light"/>
              <a:buChar char="○"/>
              <a:defRPr sz="1100">
                <a:latin typeface="Inter Light"/>
                <a:ea typeface="Inter Light"/>
                <a:cs typeface="Inter Light"/>
                <a:sym typeface="Inter Light"/>
              </a:defRPr>
            </a:lvl2pPr>
            <a:lvl3pPr indent="-298450" lvl="2" marL="1371600">
              <a:spcBef>
                <a:spcPts val="0"/>
              </a:spcBef>
              <a:spcAft>
                <a:spcPts val="0"/>
              </a:spcAft>
              <a:buSzPts val="1100"/>
              <a:buFont typeface="Inter Light"/>
              <a:buChar char="■"/>
              <a:defRPr sz="1100">
                <a:latin typeface="Inter Light"/>
                <a:ea typeface="Inter Light"/>
                <a:cs typeface="Inter Light"/>
                <a:sym typeface="Inter Light"/>
              </a:defRPr>
            </a:lvl3pPr>
            <a:lvl4pPr indent="-298450" lvl="3" marL="1828800">
              <a:spcBef>
                <a:spcPts val="0"/>
              </a:spcBef>
              <a:spcAft>
                <a:spcPts val="0"/>
              </a:spcAft>
              <a:buSzPts val="1100"/>
              <a:buFont typeface="Inter Light"/>
              <a:buChar char="●"/>
              <a:defRPr sz="1100">
                <a:latin typeface="Inter Light"/>
                <a:ea typeface="Inter Light"/>
                <a:cs typeface="Inter Light"/>
                <a:sym typeface="Inter Light"/>
              </a:defRPr>
            </a:lvl4pPr>
            <a:lvl5pPr indent="-298450" lvl="4" marL="2286000">
              <a:spcBef>
                <a:spcPts val="0"/>
              </a:spcBef>
              <a:spcAft>
                <a:spcPts val="0"/>
              </a:spcAft>
              <a:buSzPts val="1100"/>
              <a:buFont typeface="Inter Light"/>
              <a:buChar char="○"/>
              <a:defRPr sz="1100">
                <a:latin typeface="Inter Light"/>
                <a:ea typeface="Inter Light"/>
                <a:cs typeface="Inter Light"/>
                <a:sym typeface="Inter Light"/>
              </a:defRPr>
            </a:lvl5pPr>
            <a:lvl6pPr indent="-298450" lvl="5" marL="2743200">
              <a:spcBef>
                <a:spcPts val="0"/>
              </a:spcBef>
              <a:spcAft>
                <a:spcPts val="0"/>
              </a:spcAft>
              <a:buSzPts val="1100"/>
              <a:buFont typeface="Inter Light"/>
              <a:buChar char="■"/>
              <a:defRPr sz="1100">
                <a:latin typeface="Inter Light"/>
                <a:ea typeface="Inter Light"/>
                <a:cs typeface="Inter Light"/>
                <a:sym typeface="Inter Light"/>
              </a:defRPr>
            </a:lvl6pPr>
            <a:lvl7pPr indent="-298450" lvl="6" marL="3200400">
              <a:spcBef>
                <a:spcPts val="0"/>
              </a:spcBef>
              <a:spcAft>
                <a:spcPts val="0"/>
              </a:spcAft>
              <a:buSzPts val="1100"/>
              <a:buFont typeface="Inter Light"/>
              <a:buChar char="●"/>
              <a:defRPr sz="1100">
                <a:latin typeface="Inter Light"/>
                <a:ea typeface="Inter Light"/>
                <a:cs typeface="Inter Light"/>
                <a:sym typeface="Inter Light"/>
              </a:defRPr>
            </a:lvl7pPr>
            <a:lvl8pPr indent="-298450" lvl="7" marL="3657600">
              <a:spcBef>
                <a:spcPts val="0"/>
              </a:spcBef>
              <a:spcAft>
                <a:spcPts val="0"/>
              </a:spcAft>
              <a:buSzPts val="1100"/>
              <a:buFont typeface="Inter Light"/>
              <a:buChar char="○"/>
              <a:defRPr sz="1100">
                <a:latin typeface="Inter Light"/>
                <a:ea typeface="Inter Light"/>
                <a:cs typeface="Inter Light"/>
                <a:sym typeface="Inter Light"/>
              </a:defRPr>
            </a:lvl8pPr>
            <a:lvl9pPr indent="-298450" lvl="8" marL="4114800">
              <a:spcBef>
                <a:spcPts val="0"/>
              </a:spcBef>
              <a:spcAft>
                <a:spcPts val="0"/>
              </a:spcAft>
              <a:buSzPts val="1100"/>
              <a:buFont typeface="Inter Light"/>
              <a:buChar char="■"/>
              <a:defRPr sz="1100">
                <a:latin typeface="Inter Light"/>
                <a:ea typeface="Inter Light"/>
                <a:cs typeface="Inter Light"/>
                <a:sym typeface="Inter Light"/>
              </a:defRPr>
            </a:lvl9pPr>
          </a:lstStyle>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orient="horz" pos="288">
          <p15:clr>
            <a:srgbClr val="E46962"/>
          </p15:clr>
        </p15:guide>
        <p15:guide id="6" orient="horz" pos="2950">
          <p15:clr>
            <a:srgbClr val="E46962"/>
          </p15:clr>
        </p15:guide>
        <p15:guide id="7" orient="horz" pos="1135">
          <p15:clr>
            <a:srgbClr val="E46962"/>
          </p15:clr>
        </p15:guide>
        <p15:guide id="8" orient="horz" pos="1194">
          <p15:clr>
            <a:srgbClr val="E46962"/>
          </p15:clr>
        </p15:guide>
        <p15:guide id="9" orient="horz" pos="2043">
          <p15:clr>
            <a:srgbClr val="E46962"/>
          </p15:clr>
        </p15:guide>
        <p15:guide id="10" orient="horz" pos="2103">
          <p15:clr>
            <a:srgbClr val="E46962"/>
          </p15:clr>
        </p15:guide>
        <p15:guide id="11" pos="202">
          <p15:clr>
            <a:srgbClr val="E46962"/>
          </p15:clr>
        </p15:guide>
        <p15:guide id="12" pos="5558">
          <p15:clr>
            <a:srgbClr val="E46962"/>
          </p15:clr>
        </p15:guide>
        <p15:guide id="13" orient="horz" pos="1620">
          <p15:clr>
            <a:srgbClr val="E46962"/>
          </p15:clr>
        </p15:guide>
        <p15:guide id="14" pos="1227">
          <p15:clr>
            <a:srgbClr val="E46962"/>
          </p15:clr>
        </p15:guide>
        <p15:guide id="15" pos="1284">
          <p15:clr>
            <a:srgbClr val="E46962"/>
          </p15:clr>
        </p15:guide>
        <p15:guide id="16" pos="2310">
          <p15:clr>
            <a:srgbClr val="E46962"/>
          </p15:clr>
        </p15:guide>
        <p15:guide id="17" pos="2367">
          <p15:clr>
            <a:srgbClr val="E46962"/>
          </p15:clr>
        </p15:guide>
        <p15:guide id="18" pos="3450">
          <p15:clr>
            <a:srgbClr val="E46962"/>
          </p15:clr>
        </p15:guide>
        <p15:guide id="19" pos="3393">
          <p15:clr>
            <a:srgbClr val="E46962"/>
          </p15:clr>
        </p15:guide>
        <p15:guide id="20" pos="4475">
          <p15:clr>
            <a:srgbClr val="E46962"/>
          </p15:clr>
        </p15:guide>
        <p15:guide id="21" pos="4533">
          <p15:clr>
            <a:srgbClr val="E46962"/>
          </p15:clr>
        </p15:guide>
        <p15:guide id="22" pos="2851">
          <p15:clr>
            <a:srgbClr val="E46962"/>
          </p15:clr>
        </p15:guide>
        <p15:guide id="23" pos="2909">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hyperlink" Target="mailto:sfree130@pratt.edu" TargetMode="External"/><Relationship Id="rId5" Type="http://schemas.openxmlformats.org/officeDocument/2006/relationships/hyperlink" Target="mailto:sylvie@gwart.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pic>
        <p:nvPicPr>
          <p:cNvPr id="727" name="Google Shape;727;p83" title="NOSH1.jpg"/>
          <p:cNvPicPr preferRelativeResize="0"/>
          <p:nvPr/>
        </p:nvPicPr>
        <p:blipFill rotWithShape="1">
          <a:blip r:embed="rId3">
            <a:alphaModFix/>
          </a:blip>
          <a:srcRect b="41037" l="21239" r="32214" t="29056"/>
          <a:stretch/>
        </p:blipFill>
        <p:spPr>
          <a:xfrm>
            <a:off x="6100475" y="1793950"/>
            <a:ext cx="2724722" cy="2334195"/>
          </a:xfrm>
          <a:prstGeom prst="rect">
            <a:avLst/>
          </a:prstGeom>
          <a:noFill/>
          <a:ln>
            <a:noFill/>
          </a:ln>
        </p:spPr>
      </p:pic>
      <p:sp>
        <p:nvSpPr>
          <p:cNvPr id="728" name="Google Shape;728;p83"/>
          <p:cNvSpPr txBox="1"/>
          <p:nvPr/>
        </p:nvSpPr>
        <p:spPr>
          <a:xfrm flipH="1">
            <a:off x="6113384" y="4200500"/>
            <a:ext cx="2799900" cy="6003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None/>
            </a:pPr>
            <a:r>
              <a:rPr lang="en" sz="3900">
                <a:solidFill>
                  <a:schemeClr val="lt1"/>
                </a:solidFill>
                <a:latin typeface="Taviraj"/>
                <a:ea typeface="Taviraj"/>
                <a:cs typeface="Taviraj"/>
                <a:sym typeface="Taviraj"/>
              </a:rPr>
              <a:t>InfoShow25</a:t>
            </a:r>
            <a:endParaRPr sz="3900">
              <a:solidFill>
                <a:schemeClr val="lt1"/>
              </a:solidFill>
              <a:latin typeface="Taviraj"/>
              <a:ea typeface="Taviraj"/>
              <a:cs typeface="Taviraj"/>
              <a:sym typeface="Taviraj"/>
            </a:endParaRPr>
          </a:p>
        </p:txBody>
      </p:sp>
      <p:sp>
        <p:nvSpPr>
          <p:cNvPr id="729" name="Google Shape;729;p83"/>
          <p:cNvSpPr txBox="1"/>
          <p:nvPr>
            <p:ph type="title"/>
          </p:nvPr>
        </p:nvSpPr>
        <p:spPr>
          <a:xfrm>
            <a:off x="228600" y="749904"/>
            <a:ext cx="5509500" cy="172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The NOSH Project: </a:t>
            </a:r>
            <a:endParaRPr sz="3600"/>
          </a:p>
          <a:p>
            <a:pPr indent="0" lvl="0" marL="0" rtl="0" algn="l">
              <a:spcBef>
                <a:spcPts val="0"/>
              </a:spcBef>
              <a:spcAft>
                <a:spcPts val="0"/>
              </a:spcAft>
              <a:buNone/>
            </a:pPr>
            <a:r>
              <a:rPr lang="en" sz="3600"/>
              <a:t>Copy Cataloguing at the Metropolitan Museum of Art</a:t>
            </a:r>
            <a:endParaRPr sz="3600"/>
          </a:p>
        </p:txBody>
      </p:sp>
      <p:sp>
        <p:nvSpPr>
          <p:cNvPr id="730" name="Google Shape;730;p83"/>
          <p:cNvSpPr txBox="1"/>
          <p:nvPr>
            <p:ph idx="1" type="subTitle"/>
          </p:nvPr>
        </p:nvSpPr>
        <p:spPr>
          <a:xfrm>
            <a:off x="320100" y="4790990"/>
            <a:ext cx="1805400" cy="123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400"/>
              <a:t>Sylvie Freedman</a:t>
            </a:r>
            <a:endParaRPr sz="1400"/>
          </a:p>
        </p:txBody>
      </p:sp>
      <p:sp>
        <p:nvSpPr>
          <p:cNvPr id="731" name="Google Shape;731;p83"/>
          <p:cNvSpPr txBox="1"/>
          <p:nvPr>
            <p:ph idx="4294967295" type="subTitle"/>
          </p:nvPr>
        </p:nvSpPr>
        <p:spPr>
          <a:xfrm>
            <a:off x="5786953" y="4804825"/>
            <a:ext cx="3128400" cy="1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Month Year</a:t>
            </a:r>
            <a:endParaRPr/>
          </a:p>
        </p:txBody>
      </p:sp>
      <p:sp>
        <p:nvSpPr>
          <p:cNvPr id="732" name="Google Shape;732;p83"/>
          <p:cNvSpPr txBox="1"/>
          <p:nvPr>
            <p:ph idx="12" type="sldNum"/>
          </p:nvPr>
        </p:nvSpPr>
        <p:spPr>
          <a:xfrm>
            <a:off x="8366700" y="4793240"/>
            <a:ext cx="457200" cy="11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latin typeface="Inter"/>
                <a:ea typeface="Inter"/>
                <a:cs typeface="Inter"/>
                <a:sym typeface="Inter"/>
              </a:rPr>
              <a:t>‹#›</a:t>
            </a:fld>
            <a:endParaRPr>
              <a:latin typeface="Inter"/>
              <a:ea typeface="Inter"/>
              <a:cs typeface="Inter"/>
              <a:sym typeface="Inter"/>
            </a:endParaRPr>
          </a:p>
        </p:txBody>
      </p:sp>
      <p:cxnSp>
        <p:nvCxnSpPr>
          <p:cNvPr id="733" name="Google Shape;733;p83"/>
          <p:cNvCxnSpPr/>
          <p:nvPr/>
        </p:nvCxnSpPr>
        <p:spPr>
          <a:xfrm>
            <a:off x="322537" y="4678933"/>
            <a:ext cx="54327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pic>
        <p:nvPicPr>
          <p:cNvPr id="738" name="Google Shape;738;p84" title="NOSH2.jpg"/>
          <p:cNvPicPr preferRelativeResize="0"/>
          <p:nvPr>
            <p:ph idx="3" type="pic"/>
          </p:nvPr>
        </p:nvPicPr>
        <p:blipFill rotWithShape="1">
          <a:blip r:embed="rId3">
            <a:alphaModFix/>
          </a:blip>
          <a:srcRect b="9401" l="0" r="0" t="9409"/>
          <a:stretch/>
        </p:blipFill>
        <p:spPr>
          <a:xfrm>
            <a:off x="5112050" y="277525"/>
            <a:ext cx="3711849" cy="2260202"/>
          </a:xfrm>
          <a:prstGeom prst="rect">
            <a:avLst/>
          </a:prstGeom>
        </p:spPr>
      </p:pic>
      <p:sp>
        <p:nvSpPr>
          <p:cNvPr id="739" name="Google Shape;739;p84"/>
          <p:cNvSpPr txBox="1"/>
          <p:nvPr>
            <p:ph type="title"/>
          </p:nvPr>
        </p:nvSpPr>
        <p:spPr>
          <a:xfrm>
            <a:off x="223864" y="353721"/>
            <a:ext cx="3970500" cy="5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Watson Library </a:t>
            </a:r>
            <a:endParaRPr/>
          </a:p>
        </p:txBody>
      </p:sp>
      <p:sp>
        <p:nvSpPr>
          <p:cNvPr id="740" name="Google Shape;740;p84"/>
          <p:cNvSpPr txBox="1"/>
          <p:nvPr>
            <p:ph idx="5" type="body"/>
          </p:nvPr>
        </p:nvSpPr>
        <p:spPr>
          <a:xfrm>
            <a:off x="320100" y="1140375"/>
            <a:ext cx="4587600" cy="2914500"/>
          </a:xfrm>
          <a:prstGeom prst="rect">
            <a:avLst/>
          </a:prstGeom>
        </p:spPr>
        <p:txBody>
          <a:bodyPr anchorCtr="0" anchor="b" bIns="0" lIns="0" spcFirstLastPara="1" rIns="0" wrap="square" tIns="0">
            <a:noAutofit/>
          </a:bodyPr>
          <a:lstStyle/>
          <a:p>
            <a:pPr indent="-349250" lvl="0" marL="457200" rtl="0" algn="l">
              <a:spcBef>
                <a:spcPts val="0"/>
              </a:spcBef>
              <a:spcAft>
                <a:spcPts val="0"/>
              </a:spcAft>
              <a:buSzPts val="1900"/>
              <a:buChar char="●"/>
            </a:pPr>
            <a:r>
              <a:rPr lang="en" sz="1900"/>
              <a:t>Founded ten years after the Metropolitan Museum of Art was established in 1880</a:t>
            </a:r>
            <a:endParaRPr sz="1900"/>
          </a:p>
          <a:p>
            <a:pPr indent="-349250" lvl="0" marL="457200" rtl="0" algn="l">
              <a:spcBef>
                <a:spcPts val="0"/>
              </a:spcBef>
              <a:spcAft>
                <a:spcPts val="0"/>
              </a:spcAft>
              <a:buSzPts val="1900"/>
              <a:buChar char="●"/>
            </a:pPr>
            <a:r>
              <a:rPr lang="en" sz="1900"/>
              <a:t>The library contains over 1,020,000 volumes in </a:t>
            </a:r>
            <a:r>
              <a:rPr lang="en" sz="1900"/>
              <a:t>their collection</a:t>
            </a:r>
            <a:endParaRPr sz="1900"/>
          </a:p>
          <a:p>
            <a:pPr indent="-349250" lvl="0" marL="457200" rtl="0" algn="l">
              <a:spcBef>
                <a:spcPts val="0"/>
              </a:spcBef>
              <a:spcAft>
                <a:spcPts val="0"/>
              </a:spcAft>
              <a:buSzPts val="1900"/>
              <a:buChar char="●"/>
            </a:pPr>
            <a:r>
              <a:rPr lang="en" sz="1900"/>
              <a:t>Watson is the largest museum library in the world</a:t>
            </a:r>
            <a:endParaRPr sz="1900"/>
          </a:p>
          <a:p>
            <a:pPr indent="-349250" lvl="0" marL="457200" rtl="0" algn="l">
              <a:spcBef>
                <a:spcPts val="0"/>
              </a:spcBef>
              <a:spcAft>
                <a:spcPts val="0"/>
              </a:spcAft>
              <a:buSzPts val="1900"/>
              <a:buChar char="●"/>
            </a:pPr>
            <a:r>
              <a:rPr lang="en" sz="1900"/>
              <a:t>They collect in many languages </a:t>
            </a:r>
            <a:endParaRPr sz="1900"/>
          </a:p>
        </p:txBody>
      </p:sp>
      <p:pic>
        <p:nvPicPr>
          <p:cNvPr id="741" name="Google Shape;741;p84" title="NOSH4.jpg"/>
          <p:cNvPicPr preferRelativeResize="0"/>
          <p:nvPr>
            <p:ph idx="3" type="pic"/>
          </p:nvPr>
        </p:nvPicPr>
        <p:blipFill rotWithShape="1">
          <a:blip r:embed="rId4">
            <a:alphaModFix/>
          </a:blip>
          <a:srcRect b="9401" l="0" r="0" t="9409"/>
          <a:stretch/>
        </p:blipFill>
        <p:spPr>
          <a:xfrm>
            <a:off x="5112028" y="2691450"/>
            <a:ext cx="3711894" cy="22602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“NOSH”?</a:t>
            </a:r>
            <a:endParaRPr/>
          </a:p>
        </p:txBody>
      </p:sp>
      <p:pic>
        <p:nvPicPr>
          <p:cNvPr id="747" name="Google Shape;747;p85" title="NOSH6.jpg"/>
          <p:cNvPicPr preferRelativeResize="0"/>
          <p:nvPr>
            <p:ph idx="2" type="pic"/>
          </p:nvPr>
        </p:nvPicPr>
        <p:blipFill rotWithShape="1">
          <a:blip r:embed="rId3">
            <a:alphaModFix/>
          </a:blip>
          <a:srcRect b="13248" l="-2999" r="-9765" t="11518"/>
          <a:stretch/>
        </p:blipFill>
        <p:spPr>
          <a:xfrm>
            <a:off x="4992024" y="1152775"/>
            <a:ext cx="3840299" cy="3416399"/>
          </a:xfrm>
          <a:prstGeom prst="rect">
            <a:avLst/>
          </a:prstGeom>
        </p:spPr>
      </p:pic>
      <p:sp>
        <p:nvSpPr>
          <p:cNvPr id="748" name="Google Shape;748;p85"/>
          <p:cNvSpPr txBox="1"/>
          <p:nvPr>
            <p:ph idx="1" type="body"/>
          </p:nvPr>
        </p:nvSpPr>
        <p:spPr>
          <a:xfrm>
            <a:off x="311700" y="1152475"/>
            <a:ext cx="4407000" cy="3341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This stands fo </a:t>
            </a:r>
            <a:r>
              <a:rPr b="1" lang="en">
                <a:latin typeface="Inter"/>
                <a:ea typeface="Inter"/>
                <a:cs typeface="Inter"/>
                <a:sym typeface="Inter"/>
              </a:rPr>
              <a:t>NO</a:t>
            </a:r>
            <a:r>
              <a:rPr lang="en"/>
              <a:t> </a:t>
            </a:r>
            <a:r>
              <a:rPr b="1" lang="en">
                <a:latin typeface="Inter"/>
                <a:ea typeface="Inter"/>
                <a:cs typeface="Inter"/>
                <a:sym typeface="Inter"/>
              </a:rPr>
              <a:t>S</a:t>
            </a:r>
            <a:r>
              <a:rPr lang="en"/>
              <a:t>ubject </a:t>
            </a:r>
            <a:r>
              <a:rPr b="1" lang="en">
                <a:latin typeface="Inter"/>
                <a:ea typeface="Inter"/>
                <a:cs typeface="Inter"/>
                <a:sym typeface="Inter"/>
              </a:rPr>
              <a:t>H</a:t>
            </a:r>
            <a:r>
              <a:rPr lang="en"/>
              <a:t>eading.</a:t>
            </a:r>
            <a:endParaRPr/>
          </a:p>
          <a:p>
            <a:pPr indent="0" lvl="0" marL="0" rtl="0" algn="l">
              <a:spcBef>
                <a:spcPts val="800"/>
              </a:spcBef>
              <a:spcAft>
                <a:spcPts val="0"/>
              </a:spcAft>
              <a:buNone/>
            </a:pPr>
            <a:r>
              <a:rPr lang="en"/>
              <a:t>This means the MARC record for this item is missing it’s subject heading. </a:t>
            </a:r>
            <a:r>
              <a:rPr lang="en"/>
              <a:t>MARC Records are a machine-readable format for library catalogue records. Every one of the 1,020,000 volumes at the Watson has one. </a:t>
            </a:r>
            <a:endParaRPr/>
          </a:p>
          <a:p>
            <a:pPr indent="0" lvl="0" marL="0" rtl="0" algn="l">
              <a:spcBef>
                <a:spcPts val="800"/>
              </a:spcBef>
              <a:spcAft>
                <a:spcPts val="0"/>
              </a:spcAft>
              <a:buNone/>
            </a:pPr>
            <a:r>
              <a:rPr lang="en"/>
              <a:t>This missing section is the MARC field 650 which according to the Library of Congress is “Subject added entry in which the entry element is a topical term.</a:t>
            </a:r>
            <a:endParaRPr/>
          </a:p>
          <a:p>
            <a:pPr indent="0" lvl="0" marL="0" rtl="0" algn="l">
              <a:spcBef>
                <a:spcPts val="800"/>
              </a:spcBef>
              <a:spcAft>
                <a:spcPts val="0"/>
              </a:spcAft>
              <a:buNone/>
            </a:pPr>
            <a:r>
              <a:rPr lang="en"/>
              <a:t>Topical subject added entries may consist of general subject terms including names of events or objects.”</a:t>
            </a:r>
            <a:endParaRPr/>
          </a:p>
          <a:p>
            <a:pPr indent="0" lvl="0" marL="0" rtl="0" algn="l">
              <a:spcBef>
                <a:spcPts val="800"/>
              </a:spcBef>
              <a:spcAft>
                <a:spcPts val="0"/>
              </a:spcAft>
              <a:buNone/>
            </a:pPr>
            <a:r>
              <a:rPr lang="en" sz="1300"/>
              <a:t>Or more simply: What is this about? </a:t>
            </a:r>
            <a:endParaRPr sz="1300"/>
          </a:p>
          <a:p>
            <a:pPr indent="0" lvl="0" marL="0" rtl="0" algn="l">
              <a:spcBef>
                <a:spcPts val="800"/>
              </a:spcBef>
              <a:spcAft>
                <a:spcPts val="0"/>
              </a:spcAft>
              <a:buNone/>
            </a:pPr>
            <a:r>
              <a:t/>
            </a:r>
            <a:endParaRPr/>
          </a:p>
          <a:p>
            <a:pPr indent="0" lvl="0" marL="0" rtl="0" algn="l">
              <a:spcBef>
                <a:spcPts val="800"/>
              </a:spcBef>
              <a:spcAft>
                <a:spcPts val="8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86"/>
          <p:cNvSpPr txBox="1"/>
          <p:nvPr>
            <p:ph type="title"/>
          </p:nvPr>
        </p:nvSpPr>
        <p:spPr>
          <a:xfrm>
            <a:off x="228600" y="721175"/>
            <a:ext cx="4149300" cy="58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Magic of OCLC </a:t>
            </a:r>
            <a:r>
              <a:rPr lang="en"/>
              <a:t>Connexion</a:t>
            </a:r>
            <a:endParaRPr/>
          </a:p>
        </p:txBody>
      </p:sp>
      <p:pic>
        <p:nvPicPr>
          <p:cNvPr id="754" name="Google Shape;754;p86" title="NOSH8.jpg"/>
          <p:cNvPicPr preferRelativeResize="0"/>
          <p:nvPr>
            <p:ph idx="2" type="pic"/>
          </p:nvPr>
        </p:nvPicPr>
        <p:blipFill rotWithShape="1">
          <a:blip r:embed="rId3">
            <a:alphaModFix/>
          </a:blip>
          <a:srcRect b="22122" l="3123" r="7134" t="10246"/>
          <a:stretch/>
        </p:blipFill>
        <p:spPr>
          <a:xfrm>
            <a:off x="4617775" y="457200"/>
            <a:ext cx="4206000" cy="4226400"/>
          </a:xfrm>
          <a:prstGeom prst="roundRect">
            <a:avLst>
              <a:gd fmla="val 16667" name="adj"/>
            </a:avLst>
          </a:prstGeom>
        </p:spPr>
      </p:pic>
      <p:sp>
        <p:nvSpPr>
          <p:cNvPr id="755" name="Google Shape;755;p86"/>
          <p:cNvSpPr txBox="1"/>
          <p:nvPr>
            <p:ph idx="1" type="body"/>
          </p:nvPr>
        </p:nvSpPr>
        <p:spPr>
          <a:xfrm>
            <a:off x="228600" y="1615600"/>
            <a:ext cx="3529500" cy="26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only can people create their own </a:t>
            </a:r>
            <a:r>
              <a:rPr lang="en"/>
              <a:t>cataloguing</a:t>
            </a:r>
            <a:r>
              <a:rPr lang="en"/>
              <a:t> records through this tool, they can also share them with other institutions around the world. </a:t>
            </a:r>
            <a:endParaRPr/>
          </a:p>
          <a:p>
            <a:pPr indent="0" lvl="0" marL="0" rtl="0" algn="l">
              <a:spcBef>
                <a:spcPts val="800"/>
              </a:spcBef>
              <a:spcAft>
                <a:spcPts val="0"/>
              </a:spcAft>
              <a:buNone/>
            </a:pPr>
            <a:r>
              <a:rPr lang="en"/>
              <a:t>Instead of every institution needed to write a new record for a common book, librarians can share through </a:t>
            </a:r>
            <a:r>
              <a:rPr b="1" lang="en">
                <a:latin typeface="Inter"/>
                <a:ea typeface="Inter"/>
                <a:cs typeface="Inter"/>
                <a:sym typeface="Inter"/>
              </a:rPr>
              <a:t>copy-</a:t>
            </a:r>
            <a:r>
              <a:rPr b="1" lang="en">
                <a:latin typeface="Inter"/>
                <a:ea typeface="Inter"/>
                <a:cs typeface="Inter"/>
                <a:sym typeface="Inter"/>
              </a:rPr>
              <a:t>cataloguing </a:t>
            </a:r>
            <a:r>
              <a:rPr lang="en"/>
              <a:t>so they can copy records from other institutions and bring them into their local cataloging system. (In the Watsons case, Sierra)</a:t>
            </a:r>
            <a:r>
              <a:rPr b="1" lang="en">
                <a:latin typeface="Inter"/>
                <a:ea typeface="Inter"/>
                <a:cs typeface="Inter"/>
                <a:sym typeface="Inter"/>
              </a:rPr>
              <a:t> </a:t>
            </a:r>
            <a:endParaRPr b="1">
              <a:latin typeface="Inter"/>
              <a:ea typeface="Inter"/>
              <a:cs typeface="Inter"/>
              <a:sym typeface="Inter"/>
            </a:endParaRPr>
          </a:p>
          <a:p>
            <a:pPr indent="0" lvl="0" marL="0" rtl="0" algn="l">
              <a:spcBef>
                <a:spcPts val="800"/>
              </a:spcBef>
              <a:spcAft>
                <a:spcPts val="800"/>
              </a:spcAft>
              <a:buNone/>
            </a:pPr>
            <a:r>
              <a:rPr lang="en"/>
              <a:t>My project was to find copy-cataloguing for the records that were lacking subject headings.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id="760" name="Google Shape;760;p87" title="Screenshot 2025-05-07 155042.png"/>
          <p:cNvPicPr preferRelativeResize="0"/>
          <p:nvPr>
            <p:ph idx="2" type="pic"/>
          </p:nvPr>
        </p:nvPicPr>
        <p:blipFill rotWithShape="1">
          <a:blip r:embed="rId3">
            <a:alphaModFix/>
          </a:blip>
          <a:srcRect b="-5876" l="230" r="17587" t="-6268"/>
          <a:stretch/>
        </p:blipFill>
        <p:spPr>
          <a:xfrm>
            <a:off x="4804825" y="165150"/>
            <a:ext cx="4027499" cy="4506575"/>
          </a:xfrm>
          <a:prstGeom prst="rect">
            <a:avLst/>
          </a:prstGeom>
        </p:spPr>
      </p:pic>
      <p:pic>
        <p:nvPicPr>
          <p:cNvPr id="761" name="Google Shape;761;p87" title="Screenshot 2025-05-07 155100.png"/>
          <p:cNvPicPr preferRelativeResize="0"/>
          <p:nvPr>
            <p:ph idx="3" type="pic"/>
          </p:nvPr>
        </p:nvPicPr>
        <p:blipFill rotWithShape="1">
          <a:blip r:embed="rId4">
            <a:alphaModFix/>
          </a:blip>
          <a:srcRect b="-11474" l="-134" r="36236" t="-13932"/>
          <a:stretch/>
        </p:blipFill>
        <p:spPr>
          <a:xfrm>
            <a:off x="311725" y="165147"/>
            <a:ext cx="4027501" cy="4397599"/>
          </a:xfrm>
          <a:prstGeom prst="rect">
            <a:avLst/>
          </a:prstGeom>
        </p:spPr>
      </p:pic>
      <p:sp>
        <p:nvSpPr>
          <p:cNvPr id="762" name="Google Shape;762;p87"/>
          <p:cNvSpPr txBox="1"/>
          <p:nvPr>
            <p:ph idx="5" type="subTitle"/>
          </p:nvPr>
        </p:nvSpPr>
        <p:spPr>
          <a:xfrm>
            <a:off x="267925" y="4671725"/>
            <a:ext cx="4027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Earlier Record</a:t>
            </a:r>
            <a:endParaRPr/>
          </a:p>
        </p:txBody>
      </p:sp>
      <p:sp>
        <p:nvSpPr>
          <p:cNvPr id="763" name="Google Shape;763;p87"/>
          <p:cNvSpPr txBox="1"/>
          <p:nvPr>
            <p:ph idx="6" type="subTitle"/>
          </p:nvPr>
        </p:nvSpPr>
        <p:spPr>
          <a:xfrm>
            <a:off x="4804825" y="4671725"/>
            <a:ext cx="4027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Better Record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pic>
        <p:nvPicPr>
          <p:cNvPr id="768" name="Google Shape;768;p88" title="2.jpg"/>
          <p:cNvPicPr preferRelativeResize="0"/>
          <p:nvPr>
            <p:ph idx="2" type="pic"/>
          </p:nvPr>
        </p:nvPicPr>
        <p:blipFill rotWithShape="1">
          <a:blip r:embed="rId3">
            <a:alphaModFix/>
          </a:blip>
          <a:srcRect b="13576" l="9044" r="12714" t="6327"/>
          <a:stretch/>
        </p:blipFill>
        <p:spPr>
          <a:xfrm>
            <a:off x="4804825" y="865325"/>
            <a:ext cx="4027500" cy="3092250"/>
          </a:xfrm>
          <a:prstGeom prst="rect">
            <a:avLst/>
          </a:prstGeom>
        </p:spPr>
      </p:pic>
      <p:sp>
        <p:nvSpPr>
          <p:cNvPr id="769" name="Google Shape;769;p8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of the Hunt</a:t>
            </a:r>
            <a:endParaRPr/>
          </a:p>
        </p:txBody>
      </p:sp>
      <p:sp>
        <p:nvSpPr>
          <p:cNvPr id="770" name="Google Shape;770;p88"/>
          <p:cNvSpPr txBox="1"/>
          <p:nvPr>
            <p:ph idx="1" type="body"/>
          </p:nvPr>
        </p:nvSpPr>
        <p:spPr>
          <a:xfrm>
            <a:off x="311713" y="4454888"/>
            <a:ext cx="4027500" cy="369300"/>
          </a:xfrm>
          <a:prstGeom prst="rect">
            <a:avLst/>
          </a:prstGeom>
        </p:spPr>
        <p:txBody>
          <a:bodyPr anchorCtr="0" anchor="t" bIns="91425" lIns="91425" spcFirstLastPara="1" rIns="91425" wrap="square" tIns="91425">
            <a:spAutoFit/>
          </a:bodyPr>
          <a:lstStyle/>
          <a:p>
            <a:pPr indent="0" lvl="0" marL="0" rtl="0" algn="l">
              <a:spcBef>
                <a:spcPts val="0"/>
              </a:spcBef>
              <a:spcAft>
                <a:spcPts val="800"/>
              </a:spcAft>
              <a:buNone/>
            </a:pPr>
            <a:r>
              <a:rPr lang="en"/>
              <a:t>Found: 374 Missing:83</a:t>
            </a:r>
            <a:endParaRPr/>
          </a:p>
        </p:txBody>
      </p:sp>
      <p:pic>
        <p:nvPicPr>
          <p:cNvPr id="771" name="Google Shape;771;p88" title="1.jpg"/>
          <p:cNvPicPr preferRelativeResize="0"/>
          <p:nvPr>
            <p:ph idx="3" type="pic"/>
          </p:nvPr>
        </p:nvPicPr>
        <p:blipFill rotWithShape="1">
          <a:blip r:embed="rId4">
            <a:alphaModFix/>
          </a:blip>
          <a:srcRect b="12054" l="10640" r="9050" t="7637"/>
          <a:stretch/>
        </p:blipFill>
        <p:spPr>
          <a:xfrm>
            <a:off x="311725" y="936925"/>
            <a:ext cx="4027500" cy="3020650"/>
          </a:xfrm>
          <a:prstGeom prst="rect">
            <a:avLst/>
          </a:prstGeom>
        </p:spPr>
      </p:pic>
      <p:sp>
        <p:nvSpPr>
          <p:cNvPr id="772" name="Google Shape;772;p88"/>
          <p:cNvSpPr txBox="1"/>
          <p:nvPr>
            <p:ph idx="4" type="body"/>
          </p:nvPr>
        </p:nvSpPr>
        <p:spPr>
          <a:xfrm>
            <a:off x="4804825" y="4438775"/>
            <a:ext cx="4027500" cy="41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New Record: 231 New Record: 141 </a:t>
            </a:r>
            <a:endParaRPr/>
          </a:p>
        </p:txBody>
      </p:sp>
      <p:sp>
        <p:nvSpPr>
          <p:cNvPr id="773" name="Google Shape;773;p88"/>
          <p:cNvSpPr txBox="1"/>
          <p:nvPr>
            <p:ph idx="5" type="subTitle"/>
          </p:nvPr>
        </p:nvSpPr>
        <p:spPr>
          <a:xfrm>
            <a:off x="311713" y="3957563"/>
            <a:ext cx="4027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Percentages of NOSH Items Found</a:t>
            </a:r>
            <a:endParaRPr/>
          </a:p>
        </p:txBody>
      </p:sp>
      <p:sp>
        <p:nvSpPr>
          <p:cNvPr id="774" name="Google Shape;774;p88"/>
          <p:cNvSpPr txBox="1"/>
          <p:nvPr>
            <p:ph idx="6" type="subTitle"/>
          </p:nvPr>
        </p:nvSpPr>
        <p:spPr>
          <a:xfrm>
            <a:off x="4804825" y="3957575"/>
            <a:ext cx="4027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Percentages</a:t>
            </a:r>
            <a:r>
              <a:rPr lang="en"/>
              <a:t> with New Records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id="779" name="Google Shape;779;p89" title="3.jpg"/>
          <p:cNvPicPr preferRelativeResize="0"/>
          <p:nvPr>
            <p:ph idx="2" type="pic"/>
          </p:nvPr>
        </p:nvPicPr>
        <p:blipFill rotWithShape="1">
          <a:blip r:embed="rId3">
            <a:alphaModFix/>
          </a:blip>
          <a:srcRect b="0" l="10858" r="10851" t="0"/>
          <a:stretch/>
        </p:blipFill>
        <p:spPr>
          <a:xfrm>
            <a:off x="4412075" y="457200"/>
            <a:ext cx="4411800" cy="4226400"/>
          </a:xfrm>
          <a:prstGeom prst="roundRect">
            <a:avLst>
              <a:gd fmla="val 16667" name="adj"/>
            </a:avLst>
          </a:prstGeom>
        </p:spPr>
      </p:pic>
      <p:sp>
        <p:nvSpPr>
          <p:cNvPr id="780" name="Google Shape;780;p89"/>
          <p:cNvSpPr txBox="1"/>
          <p:nvPr>
            <p:ph type="title"/>
          </p:nvPr>
        </p:nvSpPr>
        <p:spPr>
          <a:xfrm>
            <a:off x="228600" y="345350"/>
            <a:ext cx="4149300" cy="58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does this mean?</a:t>
            </a:r>
            <a:endParaRPr/>
          </a:p>
        </p:txBody>
      </p:sp>
      <p:sp>
        <p:nvSpPr>
          <p:cNvPr id="781" name="Google Shape;781;p89"/>
          <p:cNvSpPr txBox="1"/>
          <p:nvPr>
            <p:ph idx="1" type="body"/>
          </p:nvPr>
        </p:nvSpPr>
        <p:spPr>
          <a:xfrm>
            <a:off x="228600" y="1269750"/>
            <a:ext cx="3529500" cy="26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there are </a:t>
            </a:r>
            <a:r>
              <a:rPr lang="en"/>
              <a:t>141 items that don’t need unique cataloguing work done. This is saving time for the catalogers who are also working on the around 8000 new purchases the library has each year.</a:t>
            </a:r>
            <a:endParaRPr/>
          </a:p>
          <a:p>
            <a:pPr indent="0" lvl="0" marL="0" rtl="0" algn="l">
              <a:spcBef>
                <a:spcPts val="800"/>
              </a:spcBef>
              <a:spcAft>
                <a:spcPts val="0"/>
              </a:spcAft>
              <a:buNone/>
            </a:pPr>
            <a:r>
              <a:t/>
            </a:r>
            <a:endParaRPr/>
          </a:p>
          <a:p>
            <a:pPr indent="0" lvl="0" marL="0" rtl="0" algn="l">
              <a:spcBef>
                <a:spcPts val="800"/>
              </a:spcBef>
              <a:spcAft>
                <a:spcPts val="800"/>
              </a:spcAft>
              <a:buNone/>
            </a:pPr>
            <a:r>
              <a:rPr lang="en"/>
              <a:t>These items will be copied over or merged with the Watsons current records in a few seconds per item.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90"/>
          <p:cNvSpPr txBox="1"/>
          <p:nvPr>
            <p:ph type="title"/>
          </p:nvPr>
        </p:nvSpPr>
        <p:spPr>
          <a:xfrm>
            <a:off x="228650" y="320200"/>
            <a:ext cx="1967400" cy="6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Why does this matter?</a:t>
            </a:r>
            <a:endParaRPr sz="3600"/>
          </a:p>
        </p:txBody>
      </p:sp>
      <p:pic>
        <p:nvPicPr>
          <p:cNvPr id="787" name="Google Shape;787;p90" title="NOSH9.jpg"/>
          <p:cNvPicPr preferRelativeResize="0"/>
          <p:nvPr>
            <p:ph idx="4" type="pic"/>
          </p:nvPr>
        </p:nvPicPr>
        <p:blipFill rotWithShape="1">
          <a:blip r:embed="rId3">
            <a:alphaModFix/>
          </a:blip>
          <a:srcRect b="0" l="179" r="179" t="0"/>
          <a:stretch/>
        </p:blipFill>
        <p:spPr>
          <a:xfrm>
            <a:off x="5477138" y="1479746"/>
            <a:ext cx="3346726" cy="2519079"/>
          </a:xfrm>
          <a:prstGeom prst="rect">
            <a:avLst/>
          </a:prstGeom>
        </p:spPr>
      </p:pic>
      <p:sp>
        <p:nvSpPr>
          <p:cNvPr id="788" name="Google Shape;788;p90"/>
          <p:cNvSpPr txBox="1"/>
          <p:nvPr>
            <p:ph idx="3" type="title"/>
          </p:nvPr>
        </p:nvSpPr>
        <p:spPr>
          <a:xfrm>
            <a:off x="2813700" y="278225"/>
            <a:ext cx="6010200" cy="6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Bad Records = Bad Search Results</a:t>
            </a:r>
            <a:endParaRPr sz="3000"/>
          </a:p>
        </p:txBody>
      </p:sp>
      <p:sp>
        <p:nvSpPr>
          <p:cNvPr id="789" name="Google Shape;789;p90"/>
          <p:cNvSpPr txBox="1"/>
          <p:nvPr>
            <p:ph idx="5" type="body"/>
          </p:nvPr>
        </p:nvSpPr>
        <p:spPr>
          <a:xfrm>
            <a:off x="2595350" y="1219025"/>
            <a:ext cx="2729100" cy="3693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1400"/>
              <a:t>Subject headings are incredibly useful for keyword searching. Without them to get many of these records to come up in research you would need specific information about the book you were looking for, but most of us don’t know what book we’re looking for.</a:t>
            </a:r>
            <a:endParaRPr sz="1400"/>
          </a:p>
          <a:p>
            <a:pPr indent="0" lvl="0" marL="0" rtl="0" algn="l">
              <a:spcBef>
                <a:spcPts val="800"/>
              </a:spcBef>
              <a:spcAft>
                <a:spcPts val="0"/>
              </a:spcAft>
              <a:buNone/>
            </a:pPr>
            <a:r>
              <a:t/>
            </a:r>
            <a:endParaRPr sz="1400"/>
          </a:p>
          <a:p>
            <a:pPr indent="0" lvl="0" marL="0" rtl="0" algn="l">
              <a:spcBef>
                <a:spcPts val="800"/>
              </a:spcBef>
              <a:spcAft>
                <a:spcPts val="0"/>
              </a:spcAft>
              <a:buNone/>
            </a:pPr>
            <a:r>
              <a:rPr lang="en" sz="1400"/>
              <a:t>Incomplete cataloguing also impacts an institution because they don’t know what they have or what they’re missing. </a:t>
            </a:r>
            <a:endParaRPr sz="1400"/>
          </a:p>
          <a:p>
            <a:pPr indent="0" lvl="0" marL="0" rtl="0" algn="l">
              <a:spcBef>
                <a:spcPts val="800"/>
              </a:spcBef>
              <a:spcAft>
                <a:spcPts val="8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91"/>
          <p:cNvSpPr txBox="1"/>
          <p:nvPr>
            <p:ph type="title"/>
          </p:nvPr>
        </p:nvSpPr>
        <p:spPr>
          <a:xfrm>
            <a:off x="228600" y="313900"/>
            <a:ext cx="4149300" cy="58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795" name="Google Shape;795;p91"/>
          <p:cNvSpPr txBox="1"/>
          <p:nvPr>
            <p:ph idx="4" type="subTitle"/>
          </p:nvPr>
        </p:nvSpPr>
        <p:spPr>
          <a:xfrm>
            <a:off x="7196175" y="228600"/>
            <a:ext cx="1627800" cy="123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r>
              <a:t/>
            </a:r>
            <a:endParaRPr/>
          </a:p>
        </p:txBody>
      </p:sp>
      <p:pic>
        <p:nvPicPr>
          <p:cNvPr id="796" name="Google Shape;796;p91" title="NOSH12.jpg"/>
          <p:cNvPicPr preferRelativeResize="0"/>
          <p:nvPr>
            <p:ph idx="2" type="pic"/>
          </p:nvPr>
        </p:nvPicPr>
        <p:blipFill rotWithShape="1">
          <a:blip r:embed="rId3">
            <a:alphaModFix/>
          </a:blip>
          <a:srcRect b="6940" l="0" r="0" t="7369"/>
          <a:stretch/>
        </p:blipFill>
        <p:spPr>
          <a:xfrm>
            <a:off x="4617775" y="180900"/>
            <a:ext cx="4206000" cy="4805400"/>
          </a:xfrm>
          <a:prstGeom prst="roundRect">
            <a:avLst>
              <a:gd fmla="val 16667" name="adj"/>
            </a:avLst>
          </a:prstGeom>
        </p:spPr>
      </p:pic>
      <p:sp>
        <p:nvSpPr>
          <p:cNvPr id="797" name="Google Shape;797;p91"/>
          <p:cNvSpPr txBox="1"/>
          <p:nvPr>
            <p:ph idx="1" type="body"/>
          </p:nvPr>
        </p:nvSpPr>
        <p:spPr>
          <a:xfrm>
            <a:off x="228600" y="978550"/>
            <a:ext cx="3529500" cy="26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sfree130@pratt.edu</a:t>
            </a:r>
            <a:endParaRPr/>
          </a:p>
          <a:p>
            <a:pPr indent="0" lvl="0" marL="0" rtl="0" algn="l">
              <a:spcBef>
                <a:spcPts val="800"/>
              </a:spcBef>
              <a:spcAft>
                <a:spcPts val="0"/>
              </a:spcAft>
              <a:buNone/>
            </a:pPr>
            <a:r>
              <a:rPr lang="en" u="sng">
                <a:solidFill>
                  <a:schemeClr val="hlink"/>
                </a:solidFill>
                <a:hlinkClick r:id="rId5"/>
              </a:rPr>
              <a:t>sylvie@gwart.com</a:t>
            </a:r>
            <a:endParaRPr/>
          </a:p>
          <a:p>
            <a:pPr indent="0" lvl="0" marL="0" rtl="0" algn="l">
              <a:spcBef>
                <a:spcPts val="800"/>
              </a:spcBef>
              <a:spcAft>
                <a:spcPts val="8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rientation New Team Member">
  <a:themeElements>
    <a:clrScheme name="Simple Light">
      <a:dk1>
        <a:srgbClr val="000000"/>
      </a:dk1>
      <a:lt1>
        <a:srgbClr val="FFFFFF"/>
      </a:lt1>
      <a:dk2>
        <a:srgbClr val="434343"/>
      </a:dk2>
      <a:lt2>
        <a:srgbClr val="FFFAE6"/>
      </a:lt2>
      <a:accent1>
        <a:srgbClr val="CC6131"/>
      </a:accent1>
      <a:accent2>
        <a:srgbClr val="646F3D"/>
      </a:accent2>
      <a:accent3>
        <a:srgbClr val="3E5072"/>
      </a:accent3>
      <a:accent4>
        <a:srgbClr val="EC7A49"/>
      </a:accent4>
      <a:accent5>
        <a:srgbClr val="B05024"/>
      </a:accent5>
      <a:accent6>
        <a:srgbClr val="C4BEA7"/>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vent Facilitation">
  <a:themeElements>
    <a:clrScheme name="Simple Light">
      <a:dk1>
        <a:srgbClr val="F0EBD9"/>
      </a:dk1>
      <a:lt1>
        <a:srgbClr val="0E101A"/>
      </a:lt1>
      <a:dk2>
        <a:srgbClr val="FEFFAA"/>
      </a:dk2>
      <a:lt2>
        <a:srgbClr val="799B7A"/>
      </a:lt2>
      <a:accent1>
        <a:srgbClr val="B9E1DB"/>
      </a:accent1>
      <a:accent2>
        <a:srgbClr val="F55802"/>
      </a:accent2>
      <a:accent3>
        <a:srgbClr val="EFA3B1"/>
      </a:accent3>
      <a:accent4>
        <a:srgbClr val="F2D519"/>
      </a:accent4>
      <a:accent5>
        <a:srgbClr val="B6D5C6"/>
      </a:accent5>
      <a:accent6>
        <a:srgbClr val="41658A"/>
      </a:accent6>
      <a:hlink>
        <a:srgbClr val="6F259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