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570C7-B591-6558-CE31-2C6E3BD3233C}" v="2685" dt="2020-12-08T22:43:34.224"/>
    <p1510:client id="{5A027503-9AFA-4008-A8B8-04DAA3A1657B}" v="122" dt="2020-12-08T21:59:52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9052" y="3595784"/>
            <a:ext cx="8637072" cy="977621"/>
          </a:xfrm>
        </p:spPr>
        <p:txBody>
          <a:bodyPr vert="horz" lIns="91440" tIns="91440" rIns="91440" bIns="9144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Ian Gregory                                                                Emotional Design 697-04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656D6-CFA7-490A-A9BB-C503BB97F5E9}"/>
              </a:ext>
            </a:extLst>
          </p:cNvPr>
          <p:cNvSpPr txBox="1"/>
          <p:nvPr/>
        </p:nvSpPr>
        <p:spPr>
          <a:xfrm>
            <a:off x="2414588" y="1493689"/>
            <a:ext cx="864869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/>
              <a:t>Mobile Museum App:</a:t>
            </a:r>
          </a:p>
          <a:p>
            <a:pPr algn="ctr"/>
            <a:r>
              <a:rPr lang="en-US" sz="6000" dirty="0"/>
              <a:t>'</a:t>
            </a:r>
            <a:r>
              <a:rPr lang="en-US" sz="6000" dirty="0" err="1"/>
              <a:t>DINOcent</a:t>
            </a:r>
            <a:r>
              <a:rPr lang="en-US" sz="6000" dirty="0"/>
              <a:t>' Iteration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E3CB0-1302-41F5-8C2F-AA5CC9C4A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56200"/>
            <a:ext cx="9603275" cy="4450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Roles:</a:t>
            </a:r>
            <a:endParaRPr lang="en-US"/>
          </a:p>
          <a:p>
            <a:pPr lvl="1">
              <a:lnSpc>
                <a:spcPct val="100000"/>
              </a:lnSpc>
            </a:pPr>
            <a:r>
              <a:rPr lang="en-US" dirty="0"/>
              <a:t>Ian Gregory – Sole Researcher/Designer/Copywriter/Editor </a:t>
            </a:r>
          </a:p>
          <a:p>
            <a:pPr>
              <a:lnSpc>
                <a:spcPct val="100000"/>
              </a:lnSpc>
            </a:pPr>
            <a:r>
              <a:rPr lang="en-US" dirty="0"/>
              <a:t>Problem: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“How might we re-imagine a museum field trip for schoolchildren so that they receive a more personal and meaningful learning experience?”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Refined Problem Statement: “How might we gamify a museum field trip experience for schoolchildren so that they can create their own unique narrative as they explore a gallery?”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dirty="0"/>
              <a:t>Goals: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Produce an engaging Learning Aid customized to specific Museums and Galleries which will inform school-age visitors of the material they are observing while they create their own unique narrative experience through a series of creative, text-based decisions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951DB-4835-4403-A764-4326574CB0B4}"/>
              </a:ext>
            </a:extLst>
          </p:cNvPr>
          <p:cNvSpPr txBox="1"/>
          <p:nvPr/>
        </p:nvSpPr>
        <p:spPr>
          <a:xfrm>
            <a:off x="1450182" y="950119"/>
            <a:ext cx="960119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Project Summary</a:t>
            </a:r>
          </a:p>
        </p:txBody>
      </p:sp>
    </p:spTree>
    <p:extLst>
      <p:ext uri="{BB962C8B-B14F-4D97-AF65-F5344CB8AC3E}">
        <p14:creationId xmlns:p14="http://schemas.microsoft.com/office/powerpoint/2010/main" val="353037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E3CB0-1302-41F5-8C2F-AA5CC9C4A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68107"/>
            <a:ext cx="9603275" cy="4450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Research:</a:t>
            </a:r>
            <a:endParaRPr lang="en-US"/>
          </a:p>
          <a:p>
            <a:pPr lvl="1">
              <a:lnSpc>
                <a:spcPct val="100000"/>
              </a:lnSpc>
            </a:pPr>
            <a:r>
              <a:rPr lang="en-US" dirty="0"/>
              <a:t>Conducted Surveys, Interviews and Emotional Response activities to gain insight from the Primary &amp; Secondary User groups, i.e., Grade School Students &amp; Teachers</a:t>
            </a:r>
          </a:p>
          <a:p>
            <a:pPr>
              <a:lnSpc>
                <a:spcPct val="100000"/>
              </a:lnSpc>
            </a:pPr>
            <a:r>
              <a:rPr lang="en-US" dirty="0"/>
              <a:t>Design: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Originally conceived as a Digital Augmented Reality experience for smart devices with facial recognition capabilities and a customizable, interactive avatar, the current iteration is text-based with the addition of a semi-interactive "helper" called </a:t>
            </a:r>
            <a:r>
              <a:rPr lang="en-US" i="1" dirty="0"/>
              <a:t>Rex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Aesthetics and narrative must be customized for each Museum and Exhibition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Evaluation: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Preliminary User testing of the current prototype iteration has been well received by both intended User Groups, but requires more depth of narrative and relevant information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951DB-4835-4403-A764-4326574CB0B4}"/>
              </a:ext>
            </a:extLst>
          </p:cNvPr>
          <p:cNvSpPr txBox="1"/>
          <p:nvPr/>
        </p:nvSpPr>
        <p:spPr>
          <a:xfrm>
            <a:off x="1450182" y="950119"/>
            <a:ext cx="960119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406252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9951DB-4835-4403-A764-4326574CB0B4}"/>
              </a:ext>
            </a:extLst>
          </p:cNvPr>
          <p:cNvSpPr txBox="1"/>
          <p:nvPr/>
        </p:nvSpPr>
        <p:spPr>
          <a:xfrm>
            <a:off x="1450182" y="950119"/>
            <a:ext cx="960119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Documentation</a:t>
            </a:r>
          </a:p>
        </p:txBody>
      </p:sp>
      <p:pic>
        <p:nvPicPr>
          <p:cNvPr id="7" name="Picture 7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94CDB569-AC54-4BC0-8EA0-3CC5C05B0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68" y="2184323"/>
            <a:ext cx="3401718" cy="1101223"/>
          </a:xfrm>
          <a:prstGeom prst="rect">
            <a:avLst/>
          </a:prstGeom>
        </p:spPr>
      </p:pic>
      <p:pic>
        <p:nvPicPr>
          <p:cNvPr id="8" name="Picture 8" descr="Text, letter&#10;&#10;Description automatically generated">
            <a:extLst>
              <a:ext uri="{FF2B5EF4-FFF2-40B4-BE49-F238E27FC236}">
                <a16:creationId xmlns:a16="http://schemas.microsoft.com/office/drawing/2014/main" id="{E6C8111D-15D2-429C-A026-82B05163B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77" y="2269520"/>
            <a:ext cx="2743200" cy="1543050"/>
          </a:xfrm>
          <a:prstGeom prst="rect">
            <a:avLst/>
          </a:prstGeom>
        </p:spPr>
      </p:pic>
      <p:pic>
        <p:nvPicPr>
          <p:cNvPr id="9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A77E30-71E2-445B-8405-1D0D1A351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35" y="1930669"/>
            <a:ext cx="1751163" cy="2698750"/>
          </a:xfrm>
          <a:prstGeom prst="rect">
            <a:avLst/>
          </a:prstGeom>
        </p:spPr>
      </p:pic>
      <p:pic>
        <p:nvPicPr>
          <p:cNvPr id="12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7D2B3B47-4957-4A4A-A813-ADA371BD0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898025" y="3995768"/>
            <a:ext cx="2688636" cy="1556336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7983872-0A4C-4556-95E9-44A6B8407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246" y="3923829"/>
            <a:ext cx="2743200" cy="2057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63D012-CCC0-461B-9242-BF445FAA8CBC}"/>
              </a:ext>
            </a:extLst>
          </p:cNvPr>
          <p:cNvSpPr txBox="1"/>
          <p:nvPr/>
        </p:nvSpPr>
        <p:spPr>
          <a:xfrm>
            <a:off x="2222030" y="2062104"/>
            <a:ext cx="23574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Survey issued to school-aged Children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64202-EF1D-4F67-BBC3-5A76010BBB85}"/>
              </a:ext>
            </a:extLst>
          </p:cNvPr>
          <p:cNvSpPr txBox="1"/>
          <p:nvPr/>
        </p:nvSpPr>
        <p:spPr>
          <a:xfrm>
            <a:off x="4395141" y="3285066"/>
            <a:ext cx="38720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Screenshot of Teacher Interview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FDB6AC-A4A7-4348-95FB-BFA0C9B17B6D}"/>
              </a:ext>
            </a:extLst>
          </p:cNvPr>
          <p:cNvSpPr txBox="1"/>
          <p:nvPr/>
        </p:nvSpPr>
        <p:spPr>
          <a:xfrm>
            <a:off x="4602103" y="5382919"/>
            <a:ext cx="32888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One Example of Emotional Response Activity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25D4B1-06B2-4F43-85F6-14AB93A4039E}"/>
              </a:ext>
            </a:extLst>
          </p:cNvPr>
          <p:cNvSpPr txBox="1"/>
          <p:nvPr/>
        </p:nvSpPr>
        <p:spPr>
          <a:xfrm>
            <a:off x="7424325" y="3915363"/>
            <a:ext cx="235749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Model of Student Persona &amp; Early documents of '</a:t>
            </a:r>
            <a:r>
              <a:rPr lang="en-US" dirty="0" err="1"/>
              <a:t>DINOcent</a:t>
            </a:r>
            <a:r>
              <a:rPr lang="en-US" dirty="0"/>
              <a:t>' iteration</a:t>
            </a:r>
          </a:p>
        </p:txBody>
      </p:sp>
    </p:spTree>
    <p:extLst>
      <p:ext uri="{BB962C8B-B14F-4D97-AF65-F5344CB8AC3E}">
        <p14:creationId xmlns:p14="http://schemas.microsoft.com/office/powerpoint/2010/main" val="227732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E3CB0-1302-41F5-8C2F-AA5CC9C4A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68107"/>
            <a:ext cx="9603275" cy="4450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Expansion of Format: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Narratives must be longer and more robust than current prototype, experience ends too quickly 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'Age Group' or 'Grade' settings to adjust the content of the narrative to better suit broader demographics, including Teachers and possibly independent Adult patrons</a:t>
            </a:r>
          </a:p>
          <a:p>
            <a:pPr>
              <a:lnSpc>
                <a:spcPct val="100000"/>
              </a:lnSpc>
            </a:pPr>
            <a:r>
              <a:rPr lang="en-US" dirty="0"/>
              <a:t>Coordination with Museums: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Detailed knowledge of current Exhibitions and Collections is essential to success of the App, but deeper cooperation with Museums before an installation debuts could result in a more cohesive experience between the creative narrative and gallery navigation</a:t>
            </a:r>
          </a:p>
          <a:p>
            <a:pPr>
              <a:lnSpc>
                <a:spcPct val="100000"/>
              </a:lnSpc>
            </a:pPr>
            <a:r>
              <a:rPr lang="en-US" dirty="0"/>
              <a:t>Shareability: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Incorporate features to store completed "Adventures" on a User's device and allow it to be shared, posted, and re-experienced long after the Museum visit has concluded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951DB-4835-4403-A764-4326574CB0B4}"/>
              </a:ext>
            </a:extLst>
          </p:cNvPr>
          <p:cNvSpPr txBox="1"/>
          <p:nvPr/>
        </p:nvSpPr>
        <p:spPr>
          <a:xfrm>
            <a:off x="1450182" y="950119"/>
            <a:ext cx="960119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Future Steps</a:t>
            </a:r>
          </a:p>
        </p:txBody>
      </p:sp>
    </p:spTree>
    <p:extLst>
      <p:ext uri="{BB962C8B-B14F-4D97-AF65-F5344CB8AC3E}">
        <p14:creationId xmlns:p14="http://schemas.microsoft.com/office/powerpoint/2010/main" val="367649047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238</cp:revision>
  <dcterms:created xsi:type="dcterms:W3CDTF">2020-12-08T21:53:59Z</dcterms:created>
  <dcterms:modified xsi:type="dcterms:W3CDTF">2020-12-08T22:43:35Z</dcterms:modified>
</cp:coreProperties>
</file>