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6" r:id="rId1"/>
  </p:sldMasterIdLst>
  <p:notesMasterIdLst>
    <p:notesMasterId r:id="rId24"/>
  </p:notesMasterIdLst>
  <p:sldIdLst>
    <p:sldId id="256" r:id="rId2"/>
    <p:sldId id="376" r:id="rId3"/>
    <p:sldId id="264" r:id="rId4"/>
    <p:sldId id="310" r:id="rId5"/>
    <p:sldId id="295" r:id="rId6"/>
    <p:sldId id="262" r:id="rId7"/>
    <p:sldId id="266" r:id="rId8"/>
    <p:sldId id="304" r:id="rId9"/>
    <p:sldId id="288" r:id="rId10"/>
    <p:sldId id="309" r:id="rId11"/>
    <p:sldId id="311" r:id="rId12"/>
    <p:sldId id="400" r:id="rId13"/>
    <p:sldId id="373" r:id="rId14"/>
    <p:sldId id="390" r:id="rId15"/>
    <p:sldId id="391" r:id="rId16"/>
    <p:sldId id="392" r:id="rId17"/>
    <p:sldId id="369" r:id="rId18"/>
    <p:sldId id="370" r:id="rId19"/>
    <p:sldId id="371" r:id="rId20"/>
    <p:sldId id="313" r:id="rId21"/>
    <p:sldId id="316"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4F2"/>
    <a:srgbClr val="FF8111"/>
    <a:srgbClr val="EACFFF"/>
    <a:srgbClr val="C5AFD7"/>
    <a:srgbClr val="F8F3E8"/>
    <a:srgbClr val="6DA8A3"/>
    <a:srgbClr val="EF7609"/>
    <a:srgbClr val="D28D30"/>
    <a:srgbClr val="AE9ABE"/>
    <a:srgbClr val="DC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1"/>
    <p:restoredTop sz="94611"/>
  </p:normalViewPr>
  <p:slideViewPr>
    <p:cSldViewPr snapToGrid="0" snapToObjects="1">
      <p:cViewPr>
        <p:scale>
          <a:sx n="88" d="100"/>
          <a:sy n="88" d="100"/>
        </p:scale>
        <p:origin x="54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96813-D671-9A48-8F75-3FCEE1BC4F6B}" type="doc">
      <dgm:prSet loTypeId="urn:microsoft.com/office/officeart/2009/3/layout/RandomtoResultProcess" loCatId="" qsTypeId="urn:microsoft.com/office/officeart/2005/8/quickstyle/simple1" qsCatId="simple" csTypeId="urn:microsoft.com/office/officeart/2005/8/colors/accent5_1" csCatId="accent5" phldr="1"/>
      <dgm:spPr/>
      <dgm:t>
        <a:bodyPr/>
        <a:lstStyle/>
        <a:p>
          <a:endParaRPr lang="en-US"/>
        </a:p>
      </dgm:t>
    </dgm:pt>
    <dgm:pt modelId="{CAA87BEF-D28F-E349-A159-78FF08A1320D}">
      <dgm:prSet phldrT="[Text]" custT="1"/>
      <dgm:spPr/>
      <dgm:t>
        <a:bodyPr/>
        <a:lstStyle/>
        <a:p>
          <a:r>
            <a:rPr lang="en-US" sz="2400" dirty="0" err="1" smtClean="0"/>
            <a:t>Voyant</a:t>
          </a:r>
          <a:r>
            <a:rPr lang="en-US" sz="2400" baseline="0" dirty="0" smtClean="0"/>
            <a:t> Tools</a:t>
          </a:r>
          <a:endParaRPr lang="en-US" sz="2400" dirty="0"/>
        </a:p>
      </dgm:t>
    </dgm:pt>
    <dgm:pt modelId="{4A22655C-AC9A-5442-A081-C552E76F8CD5}" type="parTrans" cxnId="{FD5796C2-35BF-464A-8A92-E71207F63B2C}">
      <dgm:prSet/>
      <dgm:spPr/>
      <dgm:t>
        <a:bodyPr/>
        <a:lstStyle/>
        <a:p>
          <a:endParaRPr lang="en-US"/>
        </a:p>
      </dgm:t>
    </dgm:pt>
    <dgm:pt modelId="{AC0CF956-DA83-6946-A87B-7CD214813946}" type="sibTrans" cxnId="{FD5796C2-35BF-464A-8A92-E71207F63B2C}">
      <dgm:prSet/>
      <dgm:spPr/>
      <dgm:t>
        <a:bodyPr/>
        <a:lstStyle/>
        <a:p>
          <a:endParaRPr lang="en-US"/>
        </a:p>
      </dgm:t>
    </dgm:pt>
    <dgm:pt modelId="{B272DF2A-23A2-5F41-8CCE-0523A3BF2C4D}">
      <dgm:prSet phldrT="[Text]"/>
      <dgm:spPr/>
      <dgm:t>
        <a:bodyPr/>
        <a:lstStyle/>
        <a:p>
          <a:pPr marL="285750" lvl="1" indent="0" algn="l" defTabSz="1511300">
            <a:lnSpc>
              <a:spcPct val="90000"/>
            </a:lnSpc>
            <a:spcBef>
              <a:spcPct val="0"/>
            </a:spcBef>
            <a:spcAft>
              <a:spcPct val="15000"/>
            </a:spcAft>
            <a:buNone/>
          </a:pPr>
          <a:endParaRPr lang="en-US" sz="1400" dirty="0"/>
        </a:p>
      </dgm:t>
    </dgm:pt>
    <dgm:pt modelId="{099AC4BE-9B9C-AE42-9198-B467C34A6CEA}" type="parTrans" cxnId="{672C27D9-6B09-F449-9B4F-FE3E51DF72D6}">
      <dgm:prSet/>
      <dgm:spPr/>
      <dgm:t>
        <a:bodyPr/>
        <a:lstStyle/>
        <a:p>
          <a:endParaRPr lang="en-US"/>
        </a:p>
      </dgm:t>
    </dgm:pt>
    <dgm:pt modelId="{5C304A91-6716-9745-BE47-364B0DE92386}" type="sibTrans" cxnId="{672C27D9-6B09-F449-9B4F-FE3E51DF72D6}">
      <dgm:prSet/>
      <dgm:spPr/>
      <dgm:t>
        <a:bodyPr/>
        <a:lstStyle/>
        <a:p>
          <a:endParaRPr lang="en-US"/>
        </a:p>
      </dgm:t>
    </dgm:pt>
    <dgm:pt modelId="{AAF90338-A636-754B-8056-4EF065C0AC5A}">
      <dgm:prSet phldrT="[Text]" custT="1"/>
      <dgm:spPr/>
      <dgm:t>
        <a:bodyPr/>
        <a:lstStyle/>
        <a:p>
          <a:pPr marL="285750" marR="0" lvl="1" indent="-285750" algn="l" defTabSz="1511300" rtl="0" eaLnBrk="1" fontAlgn="auto" latinLnBrk="0" hangingPunct="1">
            <a:lnSpc>
              <a:spcPct val="90000"/>
            </a:lnSpc>
            <a:spcBef>
              <a:spcPct val="0"/>
            </a:spcBef>
            <a:spcAft>
              <a:spcPct val="15000"/>
            </a:spcAft>
            <a:buClrTx/>
            <a:buSzTx/>
            <a:buFontTx/>
            <a:buNone/>
            <a:tabLst/>
            <a:defRPr/>
          </a:pPr>
          <a:endParaRPr lang="en-US" sz="1600" dirty="0"/>
        </a:p>
      </dgm:t>
    </dgm:pt>
    <dgm:pt modelId="{59BBB518-3DCA-D64D-B65F-520A5F01EFA3}" type="parTrans" cxnId="{7580511C-C43B-2644-A0D8-D9318452BE67}">
      <dgm:prSet/>
      <dgm:spPr/>
      <dgm:t>
        <a:bodyPr/>
        <a:lstStyle/>
        <a:p>
          <a:endParaRPr lang="en-US"/>
        </a:p>
      </dgm:t>
    </dgm:pt>
    <dgm:pt modelId="{258A6361-63EB-A648-9C90-A9EC951399AB}" type="sibTrans" cxnId="{7580511C-C43B-2644-A0D8-D9318452BE67}">
      <dgm:prSet/>
      <dgm:spPr/>
      <dgm:t>
        <a:bodyPr/>
        <a:lstStyle/>
        <a:p>
          <a:endParaRPr lang="en-US"/>
        </a:p>
      </dgm:t>
    </dgm:pt>
    <dgm:pt modelId="{A1C49ED6-B46A-B641-855B-5821AA0DBC2E}">
      <dgm:prSet phldrT="[Text]" custT="1"/>
      <dgm:spPr>
        <a:solidFill>
          <a:schemeClr val="accent5">
            <a:lumMod val="20000"/>
            <a:lumOff val="80000"/>
          </a:schemeClr>
        </a:solidFill>
      </dgm:spPr>
      <dgm:t>
        <a:bodyPr/>
        <a:lstStyle/>
        <a:p>
          <a:r>
            <a:rPr lang="en-US" sz="2400" smtClean="0"/>
            <a:t>Excel Spreadsheets</a:t>
          </a:r>
          <a:endParaRPr lang="en-US" sz="2400" dirty="0"/>
        </a:p>
      </dgm:t>
    </dgm:pt>
    <dgm:pt modelId="{D9F8F6B2-85A5-1C48-8D96-73CB3A0884A9}" type="parTrans" cxnId="{FA63B7C9-6A75-0E42-8102-D00BBEC48249}">
      <dgm:prSet/>
      <dgm:spPr/>
      <dgm:t>
        <a:bodyPr/>
        <a:lstStyle/>
        <a:p>
          <a:endParaRPr lang="en-US"/>
        </a:p>
      </dgm:t>
    </dgm:pt>
    <dgm:pt modelId="{CA3FA22F-A325-2F43-993C-C5C13952A083}" type="sibTrans" cxnId="{FA63B7C9-6A75-0E42-8102-D00BBEC48249}">
      <dgm:prSet/>
      <dgm:spPr/>
      <dgm:t>
        <a:bodyPr/>
        <a:lstStyle/>
        <a:p>
          <a:endParaRPr lang="en-US"/>
        </a:p>
      </dgm:t>
    </dgm:pt>
    <dgm:pt modelId="{AFA14C0C-3AFD-2443-A032-1D39E522AD69}">
      <dgm:prSet phldrT="[Text]" custT="1"/>
      <dgm:spPr/>
      <dgm:t>
        <a:bodyPr/>
        <a:lstStyle/>
        <a:p>
          <a:r>
            <a:rPr lang="en-US" sz="2400" dirty="0" smtClean="0"/>
            <a:t>Tableau Public</a:t>
          </a:r>
          <a:endParaRPr lang="en-US" sz="2400" dirty="0"/>
        </a:p>
      </dgm:t>
    </dgm:pt>
    <dgm:pt modelId="{FDFC16AE-2510-6B4C-88A5-DC4CAE231505}" type="parTrans" cxnId="{17976E5D-91E8-E440-B3CD-A2ACF9D49A74}">
      <dgm:prSet/>
      <dgm:spPr/>
      <dgm:t>
        <a:bodyPr/>
        <a:lstStyle/>
        <a:p>
          <a:endParaRPr lang="en-US"/>
        </a:p>
      </dgm:t>
    </dgm:pt>
    <dgm:pt modelId="{46DA468C-63C9-1E49-991B-F527E76E3518}" type="sibTrans" cxnId="{17976E5D-91E8-E440-B3CD-A2ACF9D49A74}">
      <dgm:prSet/>
      <dgm:spPr/>
      <dgm:t>
        <a:bodyPr/>
        <a:lstStyle/>
        <a:p>
          <a:endParaRPr lang="en-US"/>
        </a:p>
      </dgm:t>
    </dgm:pt>
    <dgm:pt modelId="{0FE92F9E-C8B8-CF4C-9701-D7D93244831B}">
      <dgm:prSet phldrT="[Text]" custT="1"/>
      <dgm:spPr/>
      <dgm:t>
        <a:bodyPr/>
        <a:lstStyle/>
        <a:p>
          <a:pPr marL="171450" lvl="1" indent="0" algn="l" defTabSz="711200">
            <a:lnSpc>
              <a:spcPct val="90000"/>
            </a:lnSpc>
            <a:spcBef>
              <a:spcPct val="0"/>
            </a:spcBef>
            <a:spcAft>
              <a:spcPct val="15000"/>
            </a:spcAft>
            <a:buNone/>
          </a:pPr>
          <a:endParaRPr lang="en-US" sz="1600" dirty="0"/>
        </a:p>
      </dgm:t>
    </dgm:pt>
    <dgm:pt modelId="{BE7A8EA9-056E-5A4F-B67A-82A1A476E17C}" type="parTrans" cxnId="{1C5B1151-64F3-5640-89C8-C7135ABEEAEC}">
      <dgm:prSet/>
      <dgm:spPr/>
      <dgm:t>
        <a:bodyPr/>
        <a:lstStyle/>
        <a:p>
          <a:endParaRPr lang="en-US"/>
        </a:p>
      </dgm:t>
    </dgm:pt>
    <dgm:pt modelId="{195D71E6-F023-CB49-B8A0-F86E8E3ECE1F}" type="sibTrans" cxnId="{1C5B1151-64F3-5640-89C8-C7135ABEEAEC}">
      <dgm:prSet/>
      <dgm:spPr/>
      <dgm:t>
        <a:bodyPr/>
        <a:lstStyle/>
        <a:p>
          <a:endParaRPr lang="en-US"/>
        </a:p>
      </dgm:t>
    </dgm:pt>
    <dgm:pt modelId="{B6E7F0E4-D0F2-094C-9129-A603BA5105CA}">
      <dgm:prSet phldrT="[Text]" custT="1"/>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sz="1600" dirty="0"/>
        </a:p>
      </dgm:t>
    </dgm:pt>
    <dgm:pt modelId="{3EB8829D-789D-1F48-BA11-66E66FE0EDCF}" type="parTrans" cxnId="{23218138-219F-3C4D-8CDA-490DA79ECA08}">
      <dgm:prSet/>
      <dgm:spPr/>
      <dgm:t>
        <a:bodyPr/>
        <a:lstStyle/>
        <a:p>
          <a:endParaRPr lang="en-US"/>
        </a:p>
      </dgm:t>
    </dgm:pt>
    <dgm:pt modelId="{F99E2F3D-8E07-CE40-AE43-C15143C8600D}" type="sibTrans" cxnId="{23218138-219F-3C4D-8CDA-490DA79ECA08}">
      <dgm:prSet/>
      <dgm:spPr/>
      <dgm:t>
        <a:bodyPr/>
        <a:lstStyle/>
        <a:p>
          <a:endParaRPr lang="en-US"/>
        </a:p>
      </dgm:t>
    </dgm:pt>
    <dgm:pt modelId="{D9360C96-C7C7-1E49-B9BF-57261C29D92B}">
      <dgm:prSet phldrT="[Text]"/>
      <dgm:spPr/>
      <dgm:t>
        <a:bodyPr/>
        <a:lstStyle/>
        <a:p>
          <a:pPr marL="285750" marR="0" lvl="1" indent="-285750" algn="l" defTabSz="1511300" rtl="0" eaLnBrk="1" fontAlgn="auto" latinLnBrk="0" hangingPunct="1">
            <a:lnSpc>
              <a:spcPct val="90000"/>
            </a:lnSpc>
            <a:spcBef>
              <a:spcPct val="0"/>
            </a:spcBef>
            <a:spcAft>
              <a:spcPct val="15000"/>
            </a:spcAft>
            <a:buClrTx/>
            <a:buSzTx/>
            <a:buFontTx/>
            <a:buNone/>
            <a:tabLst/>
            <a:defRPr/>
          </a:pPr>
          <a:endParaRPr lang="en-US" sz="1400" dirty="0"/>
        </a:p>
      </dgm:t>
    </dgm:pt>
    <dgm:pt modelId="{A1F594C9-A592-484A-A6DA-B1C5FA35A732}" type="parTrans" cxnId="{E623D675-BDED-5C4C-919F-F41E45EB62B3}">
      <dgm:prSet/>
      <dgm:spPr/>
      <dgm:t>
        <a:bodyPr/>
        <a:lstStyle/>
        <a:p>
          <a:endParaRPr lang="en-US"/>
        </a:p>
      </dgm:t>
    </dgm:pt>
    <dgm:pt modelId="{D14A759C-B8D0-B245-89AF-77F8B947BB24}" type="sibTrans" cxnId="{E623D675-BDED-5C4C-919F-F41E45EB62B3}">
      <dgm:prSet/>
      <dgm:spPr/>
      <dgm:t>
        <a:bodyPr/>
        <a:lstStyle/>
        <a:p>
          <a:endParaRPr lang="en-US"/>
        </a:p>
      </dgm:t>
    </dgm:pt>
    <dgm:pt modelId="{320CAC0B-B17D-5C48-971E-F34F2B76BC54}">
      <dgm:prSet phldrT="[Text]"/>
      <dgm:spPr/>
      <dgm:t>
        <a:bodyPr/>
        <a:lstStyle/>
        <a:p>
          <a:pPr marL="285750" marR="0" lvl="1" indent="-285750" algn="l" defTabSz="1511300" rtl="0" eaLnBrk="1" fontAlgn="auto" latinLnBrk="0" hangingPunct="1">
            <a:lnSpc>
              <a:spcPct val="90000"/>
            </a:lnSpc>
            <a:spcBef>
              <a:spcPct val="0"/>
            </a:spcBef>
            <a:spcAft>
              <a:spcPct val="15000"/>
            </a:spcAft>
            <a:buClrTx/>
            <a:buSzTx/>
            <a:buFontTx/>
            <a:buNone/>
            <a:tabLst/>
            <a:defRPr/>
          </a:pPr>
          <a:endParaRPr lang="en-US" sz="1400" dirty="0"/>
        </a:p>
      </dgm:t>
    </dgm:pt>
    <dgm:pt modelId="{B9AA6F0A-4EBD-674B-BEC8-4408CE173B35}" type="parTrans" cxnId="{08725B14-1886-3B44-94C8-241941950922}">
      <dgm:prSet/>
      <dgm:spPr/>
      <dgm:t>
        <a:bodyPr/>
        <a:lstStyle/>
        <a:p>
          <a:endParaRPr lang="en-US"/>
        </a:p>
      </dgm:t>
    </dgm:pt>
    <dgm:pt modelId="{845A1466-9DDB-A443-B0BF-88B34EAAF1FF}" type="sibTrans" cxnId="{08725B14-1886-3B44-94C8-241941950922}">
      <dgm:prSet/>
      <dgm:spPr/>
      <dgm:t>
        <a:bodyPr/>
        <a:lstStyle/>
        <a:p>
          <a:endParaRPr lang="en-US"/>
        </a:p>
      </dgm:t>
    </dgm:pt>
    <dgm:pt modelId="{7B73C9A2-8426-5D4B-ACEE-A7F9409AF1AC}">
      <dgm:prSet phldrT="[Text]" custT="1"/>
      <dgm:spPr/>
      <dgm:t>
        <a:bodyPr/>
        <a:lstStyle/>
        <a:p>
          <a:endParaRPr lang="en-US" sz="1600" dirty="0"/>
        </a:p>
      </dgm:t>
    </dgm:pt>
    <dgm:pt modelId="{444A2503-62AB-4A40-935E-FD3E47756345}" type="sibTrans" cxnId="{0C0DEE18-370E-4440-9FD5-A2CD7C82B7C7}">
      <dgm:prSet/>
      <dgm:spPr/>
      <dgm:t>
        <a:bodyPr/>
        <a:lstStyle/>
        <a:p>
          <a:endParaRPr lang="en-US"/>
        </a:p>
      </dgm:t>
    </dgm:pt>
    <dgm:pt modelId="{C91A39AF-A7FA-7B4C-AF53-2D42D43BE6CE}" type="parTrans" cxnId="{0C0DEE18-370E-4440-9FD5-A2CD7C82B7C7}">
      <dgm:prSet/>
      <dgm:spPr/>
      <dgm:t>
        <a:bodyPr/>
        <a:lstStyle/>
        <a:p>
          <a:endParaRPr lang="en-US"/>
        </a:p>
      </dgm:t>
    </dgm:pt>
    <dgm:pt modelId="{589D1E3B-2563-5B45-B918-6915582EFDD7}">
      <dgm:prSet phldrT="[Text]" custT="1"/>
      <dgm:spPr/>
      <dgm:t>
        <a:bodyPr/>
        <a:lstStyle/>
        <a:p>
          <a:endParaRPr lang="en-US" sz="1400" dirty="0"/>
        </a:p>
      </dgm:t>
    </dgm:pt>
    <dgm:pt modelId="{468BAD6B-33A3-E744-816E-D69EAB61020C}" type="sibTrans" cxnId="{C8E6BC65-B835-FA4B-958E-69E1A927D9AD}">
      <dgm:prSet/>
      <dgm:spPr/>
      <dgm:t>
        <a:bodyPr/>
        <a:lstStyle/>
        <a:p>
          <a:endParaRPr lang="en-US"/>
        </a:p>
      </dgm:t>
    </dgm:pt>
    <dgm:pt modelId="{A37DDD2E-B132-7C4C-9217-2756CB1A1138}" type="parTrans" cxnId="{C8E6BC65-B835-FA4B-958E-69E1A927D9AD}">
      <dgm:prSet/>
      <dgm:spPr/>
      <dgm:t>
        <a:bodyPr/>
        <a:lstStyle/>
        <a:p>
          <a:endParaRPr lang="en-US"/>
        </a:p>
      </dgm:t>
    </dgm:pt>
    <dgm:pt modelId="{931C745B-0957-6746-ABAE-8C1ED467826C}" type="pres">
      <dgm:prSet presAssocID="{A1C96813-D671-9A48-8F75-3FCEE1BC4F6B}" presName="Name0" presStyleCnt="0">
        <dgm:presLayoutVars>
          <dgm:dir/>
          <dgm:animOne val="branch"/>
          <dgm:animLvl val="lvl"/>
        </dgm:presLayoutVars>
      </dgm:prSet>
      <dgm:spPr/>
      <dgm:t>
        <a:bodyPr/>
        <a:lstStyle/>
        <a:p>
          <a:endParaRPr lang="en-US"/>
        </a:p>
      </dgm:t>
    </dgm:pt>
    <dgm:pt modelId="{CF0CC304-7CA6-8545-B40E-81D3D5F59DC6}" type="pres">
      <dgm:prSet presAssocID="{CAA87BEF-D28F-E349-A159-78FF08A1320D}" presName="chaos" presStyleCnt="0"/>
      <dgm:spPr/>
    </dgm:pt>
    <dgm:pt modelId="{6EC70BCE-36B6-394B-AF0C-23005C30BC37}" type="pres">
      <dgm:prSet presAssocID="{CAA87BEF-D28F-E349-A159-78FF08A1320D}" presName="parTx1" presStyleLbl="revTx" presStyleIdx="0" presStyleCnt="5"/>
      <dgm:spPr/>
      <dgm:t>
        <a:bodyPr/>
        <a:lstStyle/>
        <a:p>
          <a:endParaRPr lang="en-US"/>
        </a:p>
      </dgm:t>
    </dgm:pt>
    <dgm:pt modelId="{D341D7A8-EAE5-E243-8A7E-AF0DD5361850}" type="pres">
      <dgm:prSet presAssocID="{CAA87BEF-D28F-E349-A159-78FF08A1320D}" presName="desTx1" presStyleLbl="revTx" presStyleIdx="1" presStyleCnt="5">
        <dgm:presLayoutVars>
          <dgm:bulletEnabled val="1"/>
        </dgm:presLayoutVars>
      </dgm:prSet>
      <dgm:spPr/>
      <dgm:t>
        <a:bodyPr/>
        <a:lstStyle/>
        <a:p>
          <a:endParaRPr lang="en-US"/>
        </a:p>
      </dgm:t>
    </dgm:pt>
    <dgm:pt modelId="{3BBE455F-444D-004C-9C14-48EC2C68DC33}" type="pres">
      <dgm:prSet presAssocID="{CAA87BEF-D28F-E349-A159-78FF08A1320D}" presName="c1" presStyleLbl="node1" presStyleIdx="0" presStyleCnt="19"/>
      <dgm:spPr/>
    </dgm:pt>
    <dgm:pt modelId="{6CB8E723-9C68-3D4A-8B55-D84FAE7ECB75}" type="pres">
      <dgm:prSet presAssocID="{CAA87BEF-D28F-E349-A159-78FF08A1320D}" presName="c2" presStyleLbl="node1" presStyleIdx="1" presStyleCnt="19"/>
      <dgm:spPr/>
    </dgm:pt>
    <dgm:pt modelId="{185BD86D-5B1A-204F-A2F2-6C92E1B0CAE5}" type="pres">
      <dgm:prSet presAssocID="{CAA87BEF-D28F-E349-A159-78FF08A1320D}" presName="c3" presStyleLbl="node1" presStyleIdx="2" presStyleCnt="19"/>
      <dgm:spPr/>
    </dgm:pt>
    <dgm:pt modelId="{55F8C354-12E1-6047-BEC5-EF6E48FFED1E}" type="pres">
      <dgm:prSet presAssocID="{CAA87BEF-D28F-E349-A159-78FF08A1320D}" presName="c4" presStyleLbl="node1" presStyleIdx="3" presStyleCnt="19"/>
      <dgm:spPr/>
    </dgm:pt>
    <dgm:pt modelId="{0C61B5C0-14D0-DB4C-BB00-866FFE5E836A}" type="pres">
      <dgm:prSet presAssocID="{CAA87BEF-D28F-E349-A159-78FF08A1320D}" presName="c5" presStyleLbl="node1" presStyleIdx="4" presStyleCnt="19"/>
      <dgm:spPr/>
    </dgm:pt>
    <dgm:pt modelId="{D3725D9E-89E7-824B-9146-B05B1187AC8B}" type="pres">
      <dgm:prSet presAssocID="{CAA87BEF-D28F-E349-A159-78FF08A1320D}" presName="c6" presStyleLbl="node1" presStyleIdx="5" presStyleCnt="19"/>
      <dgm:spPr/>
    </dgm:pt>
    <dgm:pt modelId="{7E96AE15-D836-DF46-99F5-8AE1D13369B3}" type="pres">
      <dgm:prSet presAssocID="{CAA87BEF-D28F-E349-A159-78FF08A1320D}" presName="c7" presStyleLbl="node1" presStyleIdx="6" presStyleCnt="19"/>
      <dgm:spPr/>
    </dgm:pt>
    <dgm:pt modelId="{827CBC59-A532-7547-8EB7-B66570116096}" type="pres">
      <dgm:prSet presAssocID="{CAA87BEF-D28F-E349-A159-78FF08A1320D}" presName="c8" presStyleLbl="node1" presStyleIdx="7" presStyleCnt="19"/>
      <dgm:spPr/>
    </dgm:pt>
    <dgm:pt modelId="{A1681868-BC52-EB41-8012-4EB2DF3ACCE6}" type="pres">
      <dgm:prSet presAssocID="{CAA87BEF-D28F-E349-A159-78FF08A1320D}" presName="c9" presStyleLbl="node1" presStyleIdx="8" presStyleCnt="19"/>
      <dgm:spPr/>
    </dgm:pt>
    <dgm:pt modelId="{29289843-75CF-F24A-A36D-D788E7B28585}" type="pres">
      <dgm:prSet presAssocID="{CAA87BEF-D28F-E349-A159-78FF08A1320D}" presName="c10" presStyleLbl="node1" presStyleIdx="9" presStyleCnt="19"/>
      <dgm:spPr/>
    </dgm:pt>
    <dgm:pt modelId="{683CB2CD-D44A-D24D-8D7C-778D80E8B7C3}" type="pres">
      <dgm:prSet presAssocID="{CAA87BEF-D28F-E349-A159-78FF08A1320D}" presName="c11" presStyleLbl="node1" presStyleIdx="10" presStyleCnt="19"/>
      <dgm:spPr/>
    </dgm:pt>
    <dgm:pt modelId="{D105E894-D38D-4949-8134-84AE445C7156}" type="pres">
      <dgm:prSet presAssocID="{CAA87BEF-D28F-E349-A159-78FF08A1320D}" presName="c12" presStyleLbl="node1" presStyleIdx="11" presStyleCnt="19"/>
      <dgm:spPr/>
    </dgm:pt>
    <dgm:pt modelId="{B0751C9F-5F9E-AB4C-B833-61730851D4BB}" type="pres">
      <dgm:prSet presAssocID="{CAA87BEF-D28F-E349-A159-78FF08A1320D}" presName="c13" presStyleLbl="node1" presStyleIdx="12" presStyleCnt="19"/>
      <dgm:spPr/>
    </dgm:pt>
    <dgm:pt modelId="{334F7059-7CA5-044C-8414-CCC5930695F1}" type="pres">
      <dgm:prSet presAssocID="{CAA87BEF-D28F-E349-A159-78FF08A1320D}" presName="c14" presStyleLbl="node1" presStyleIdx="13" presStyleCnt="19"/>
      <dgm:spPr/>
    </dgm:pt>
    <dgm:pt modelId="{0E014EE0-1E47-F848-84BE-290344B87B7E}" type="pres">
      <dgm:prSet presAssocID="{CAA87BEF-D28F-E349-A159-78FF08A1320D}" presName="c15" presStyleLbl="node1" presStyleIdx="14" presStyleCnt="19"/>
      <dgm:spPr/>
    </dgm:pt>
    <dgm:pt modelId="{41AA6F44-61A2-ED48-A97B-18B2EB25F484}" type="pres">
      <dgm:prSet presAssocID="{CAA87BEF-D28F-E349-A159-78FF08A1320D}" presName="c16" presStyleLbl="node1" presStyleIdx="15" presStyleCnt="19"/>
      <dgm:spPr/>
    </dgm:pt>
    <dgm:pt modelId="{76D7E0BD-1842-8B45-89BA-DD130A479B95}" type="pres">
      <dgm:prSet presAssocID="{CAA87BEF-D28F-E349-A159-78FF08A1320D}" presName="c17" presStyleLbl="node1" presStyleIdx="16" presStyleCnt="19"/>
      <dgm:spPr/>
    </dgm:pt>
    <dgm:pt modelId="{8874D410-158C-BC4A-84BD-51142C1EE768}" type="pres">
      <dgm:prSet presAssocID="{CAA87BEF-D28F-E349-A159-78FF08A1320D}" presName="c18" presStyleLbl="node1" presStyleIdx="17" presStyleCnt="19"/>
      <dgm:spPr/>
    </dgm:pt>
    <dgm:pt modelId="{99BAB09B-9A15-6A4B-80B7-8278851B4D57}" type="pres">
      <dgm:prSet presAssocID="{AC0CF956-DA83-6946-A87B-7CD214813946}" presName="chevronComposite1" presStyleCnt="0"/>
      <dgm:spPr/>
    </dgm:pt>
    <dgm:pt modelId="{9415AEEE-13B4-6A4C-98F5-0019DF754548}" type="pres">
      <dgm:prSet presAssocID="{AC0CF956-DA83-6946-A87B-7CD214813946}" presName="chevron1" presStyleLbl="sibTrans2D1" presStyleIdx="0" presStyleCnt="2"/>
      <dgm:spPr/>
    </dgm:pt>
    <dgm:pt modelId="{F24246B9-4ABB-1247-B0AA-01F97F3845EA}" type="pres">
      <dgm:prSet presAssocID="{AC0CF956-DA83-6946-A87B-7CD214813946}" presName="spChevron1" presStyleCnt="0"/>
      <dgm:spPr/>
    </dgm:pt>
    <dgm:pt modelId="{109904A9-305A-A547-8CC5-5B0008662C72}" type="pres">
      <dgm:prSet presAssocID="{A1C49ED6-B46A-B641-855B-5821AA0DBC2E}" presName="middle" presStyleCnt="0"/>
      <dgm:spPr/>
    </dgm:pt>
    <dgm:pt modelId="{094956E4-AB99-6342-BEBD-3AB65753C95D}" type="pres">
      <dgm:prSet presAssocID="{A1C49ED6-B46A-B641-855B-5821AA0DBC2E}" presName="parTxMid" presStyleLbl="revTx" presStyleIdx="2" presStyleCnt="5"/>
      <dgm:spPr/>
      <dgm:t>
        <a:bodyPr/>
        <a:lstStyle/>
        <a:p>
          <a:endParaRPr lang="en-US"/>
        </a:p>
      </dgm:t>
    </dgm:pt>
    <dgm:pt modelId="{777AFEC0-C326-6147-87F9-2EFF75329255}" type="pres">
      <dgm:prSet presAssocID="{A1C49ED6-B46A-B641-855B-5821AA0DBC2E}" presName="desTxMid" presStyleLbl="revTx" presStyleIdx="3" presStyleCnt="5" custScaleX="102894">
        <dgm:presLayoutVars>
          <dgm:bulletEnabled val="1"/>
        </dgm:presLayoutVars>
      </dgm:prSet>
      <dgm:spPr/>
      <dgm:t>
        <a:bodyPr/>
        <a:lstStyle/>
        <a:p>
          <a:endParaRPr lang="en-US"/>
        </a:p>
      </dgm:t>
    </dgm:pt>
    <dgm:pt modelId="{B634FA92-D9E8-2C44-948F-B2945CD347FB}" type="pres">
      <dgm:prSet presAssocID="{A1C49ED6-B46A-B641-855B-5821AA0DBC2E}" presName="spMid" presStyleCnt="0"/>
      <dgm:spPr/>
    </dgm:pt>
    <dgm:pt modelId="{241319D1-7D91-F342-BB02-C40308DC3B2E}" type="pres">
      <dgm:prSet presAssocID="{CA3FA22F-A325-2F43-993C-C5C13952A083}" presName="chevronComposite1" presStyleCnt="0"/>
      <dgm:spPr/>
    </dgm:pt>
    <dgm:pt modelId="{6F973F32-82EC-EB4C-8AF1-679FB7AD2366}" type="pres">
      <dgm:prSet presAssocID="{CA3FA22F-A325-2F43-993C-C5C13952A083}" presName="chevron1" presStyleLbl="sibTrans2D1" presStyleIdx="1" presStyleCnt="2"/>
      <dgm:spPr/>
    </dgm:pt>
    <dgm:pt modelId="{EF8565C5-354B-7F46-B2FE-7B24281D0BE0}" type="pres">
      <dgm:prSet presAssocID="{CA3FA22F-A325-2F43-993C-C5C13952A083}" presName="spChevron1" presStyleCnt="0"/>
      <dgm:spPr/>
    </dgm:pt>
    <dgm:pt modelId="{F8F0CEE0-FAF9-A54C-AECC-672CA31D7FA7}" type="pres">
      <dgm:prSet presAssocID="{AFA14C0C-3AFD-2443-A032-1D39E522AD69}" presName="last" presStyleCnt="0"/>
      <dgm:spPr/>
    </dgm:pt>
    <dgm:pt modelId="{F85227BC-2FDB-5348-A35C-DB153E73B4D0}" type="pres">
      <dgm:prSet presAssocID="{AFA14C0C-3AFD-2443-A032-1D39E522AD69}" presName="circleTx" presStyleLbl="node1" presStyleIdx="18" presStyleCnt="19"/>
      <dgm:spPr/>
      <dgm:t>
        <a:bodyPr/>
        <a:lstStyle/>
        <a:p>
          <a:endParaRPr lang="en-US"/>
        </a:p>
      </dgm:t>
    </dgm:pt>
    <dgm:pt modelId="{ED967F3B-4144-5248-B3E0-349EE80CE4B8}" type="pres">
      <dgm:prSet presAssocID="{AFA14C0C-3AFD-2443-A032-1D39E522AD69}" presName="desTxN" presStyleLbl="revTx" presStyleIdx="4" presStyleCnt="5">
        <dgm:presLayoutVars>
          <dgm:bulletEnabled val="1"/>
        </dgm:presLayoutVars>
      </dgm:prSet>
      <dgm:spPr/>
      <dgm:t>
        <a:bodyPr/>
        <a:lstStyle/>
        <a:p>
          <a:endParaRPr lang="en-US"/>
        </a:p>
      </dgm:t>
    </dgm:pt>
    <dgm:pt modelId="{4A3ED084-740D-0B47-8DC9-072F5597B338}" type="pres">
      <dgm:prSet presAssocID="{AFA14C0C-3AFD-2443-A032-1D39E522AD69}" presName="spN" presStyleCnt="0"/>
      <dgm:spPr/>
    </dgm:pt>
  </dgm:ptLst>
  <dgm:cxnLst>
    <dgm:cxn modelId="{FA63B7C9-6A75-0E42-8102-D00BBEC48249}" srcId="{A1C96813-D671-9A48-8F75-3FCEE1BC4F6B}" destId="{A1C49ED6-B46A-B641-855B-5821AA0DBC2E}" srcOrd="1" destOrd="0" parTransId="{D9F8F6B2-85A5-1C48-8D96-73CB3A0884A9}" sibTransId="{CA3FA22F-A325-2F43-993C-C5C13952A083}"/>
    <dgm:cxn modelId="{17976E5D-91E8-E440-B3CD-A2ACF9D49A74}" srcId="{A1C96813-D671-9A48-8F75-3FCEE1BC4F6B}" destId="{AFA14C0C-3AFD-2443-A032-1D39E522AD69}" srcOrd="2" destOrd="0" parTransId="{FDFC16AE-2510-6B4C-88A5-DC4CAE231505}" sibTransId="{46DA468C-63C9-1E49-991B-F527E76E3518}"/>
    <dgm:cxn modelId="{589C79A9-F383-C143-BC15-84635A9D65D9}" type="presOf" srcId="{AFA14C0C-3AFD-2443-A032-1D39E522AD69}" destId="{F85227BC-2FDB-5348-A35C-DB153E73B4D0}" srcOrd="0" destOrd="0" presId="urn:microsoft.com/office/officeart/2009/3/layout/RandomtoResultProcess"/>
    <dgm:cxn modelId="{1C5B1151-64F3-5640-89C8-C7135ABEEAEC}" srcId="{AFA14C0C-3AFD-2443-A032-1D39E522AD69}" destId="{0FE92F9E-C8B8-CF4C-9701-D7D93244831B}" srcOrd="0" destOrd="0" parTransId="{BE7A8EA9-056E-5A4F-B67A-82A1A476E17C}" sibTransId="{195D71E6-F023-CB49-B8A0-F86E8E3ECE1F}"/>
    <dgm:cxn modelId="{1C8CAB89-4F36-F24C-831F-D162CB5DC845}" type="presOf" srcId="{589D1E3B-2563-5B45-B918-6915582EFDD7}" destId="{777AFEC0-C326-6147-87F9-2EFF75329255}" srcOrd="0" destOrd="1" presId="urn:microsoft.com/office/officeart/2009/3/layout/RandomtoResultProcess"/>
    <dgm:cxn modelId="{C8E6BC65-B835-FA4B-958E-69E1A927D9AD}" srcId="{A1C49ED6-B46A-B641-855B-5821AA0DBC2E}" destId="{589D1E3B-2563-5B45-B918-6915582EFDD7}" srcOrd="1" destOrd="0" parTransId="{A37DDD2E-B132-7C4C-9217-2756CB1A1138}" sibTransId="{468BAD6B-33A3-E744-816E-D69EAB61020C}"/>
    <dgm:cxn modelId="{7580511C-C43B-2644-A0D8-D9318452BE67}" srcId="{CAA87BEF-D28F-E349-A159-78FF08A1320D}" destId="{AAF90338-A636-754B-8056-4EF065C0AC5A}" srcOrd="1" destOrd="0" parTransId="{59BBB518-3DCA-D64D-B65F-520A5F01EFA3}" sibTransId="{258A6361-63EB-A648-9C90-A9EC951399AB}"/>
    <dgm:cxn modelId="{49D8BB1F-6EE9-9448-A76A-2BD4F371A077}" type="presOf" srcId="{AAF90338-A636-754B-8056-4EF065C0AC5A}" destId="{D341D7A8-EAE5-E243-8A7E-AF0DD5361850}" srcOrd="0" destOrd="1" presId="urn:microsoft.com/office/officeart/2009/3/layout/RandomtoResultProcess"/>
    <dgm:cxn modelId="{D12D727E-0AF6-C149-8EA2-76701F8644FC}" type="presOf" srcId="{B6E7F0E4-D0F2-094C-9129-A603BA5105CA}" destId="{ED967F3B-4144-5248-B3E0-349EE80CE4B8}" srcOrd="0" destOrd="1" presId="urn:microsoft.com/office/officeart/2009/3/layout/RandomtoResultProcess"/>
    <dgm:cxn modelId="{F6A57912-21C5-9641-B916-FD223B657368}" type="presOf" srcId="{7B73C9A2-8426-5D4B-ACEE-A7F9409AF1AC}" destId="{777AFEC0-C326-6147-87F9-2EFF75329255}" srcOrd="0" destOrd="0" presId="urn:microsoft.com/office/officeart/2009/3/layout/RandomtoResultProcess"/>
    <dgm:cxn modelId="{B3E09EE3-AC87-4042-B0AE-136AFB6B8A44}" type="presOf" srcId="{A1C49ED6-B46A-B641-855B-5821AA0DBC2E}" destId="{094956E4-AB99-6342-BEBD-3AB65753C95D}" srcOrd="0" destOrd="0" presId="urn:microsoft.com/office/officeart/2009/3/layout/RandomtoResultProcess"/>
    <dgm:cxn modelId="{94A39C18-EBD9-C246-920F-5DC779BD2959}" type="presOf" srcId="{A1C96813-D671-9A48-8F75-3FCEE1BC4F6B}" destId="{931C745B-0957-6746-ABAE-8C1ED467826C}" srcOrd="0" destOrd="0" presId="urn:microsoft.com/office/officeart/2009/3/layout/RandomtoResultProcess"/>
    <dgm:cxn modelId="{E623D675-BDED-5C4C-919F-F41E45EB62B3}" srcId="{CAA87BEF-D28F-E349-A159-78FF08A1320D}" destId="{D9360C96-C7C7-1E49-B9BF-57261C29D92B}" srcOrd="2" destOrd="0" parTransId="{A1F594C9-A592-484A-A6DA-B1C5FA35A732}" sibTransId="{D14A759C-B8D0-B245-89AF-77F8B947BB24}"/>
    <dgm:cxn modelId="{146AD7BA-E809-484E-A37D-4CFE728A226A}" type="presOf" srcId="{B272DF2A-23A2-5F41-8CCE-0523A3BF2C4D}" destId="{D341D7A8-EAE5-E243-8A7E-AF0DD5361850}" srcOrd="0" destOrd="0" presId="urn:microsoft.com/office/officeart/2009/3/layout/RandomtoResultProcess"/>
    <dgm:cxn modelId="{672C27D9-6B09-F449-9B4F-FE3E51DF72D6}" srcId="{CAA87BEF-D28F-E349-A159-78FF08A1320D}" destId="{B272DF2A-23A2-5F41-8CCE-0523A3BF2C4D}" srcOrd="0" destOrd="0" parTransId="{099AC4BE-9B9C-AE42-9198-B467C34A6CEA}" sibTransId="{5C304A91-6716-9745-BE47-364B0DE92386}"/>
    <dgm:cxn modelId="{FE486C34-F457-654D-B8AE-3C8C46AC76EC}" type="presOf" srcId="{D9360C96-C7C7-1E49-B9BF-57261C29D92B}" destId="{D341D7A8-EAE5-E243-8A7E-AF0DD5361850}" srcOrd="0" destOrd="2" presId="urn:microsoft.com/office/officeart/2009/3/layout/RandomtoResultProcess"/>
    <dgm:cxn modelId="{08725B14-1886-3B44-94C8-241941950922}" srcId="{CAA87BEF-D28F-E349-A159-78FF08A1320D}" destId="{320CAC0B-B17D-5C48-971E-F34F2B76BC54}" srcOrd="3" destOrd="0" parTransId="{B9AA6F0A-4EBD-674B-BEC8-4408CE173B35}" sibTransId="{845A1466-9DDB-A443-B0BF-88B34EAAF1FF}"/>
    <dgm:cxn modelId="{E948B88F-7291-B341-A893-9FE729EEAAE4}" type="presOf" srcId="{320CAC0B-B17D-5C48-971E-F34F2B76BC54}" destId="{D341D7A8-EAE5-E243-8A7E-AF0DD5361850}" srcOrd="0" destOrd="3" presId="urn:microsoft.com/office/officeart/2009/3/layout/RandomtoResultProcess"/>
    <dgm:cxn modelId="{0C0DEE18-370E-4440-9FD5-A2CD7C82B7C7}" srcId="{A1C49ED6-B46A-B641-855B-5821AA0DBC2E}" destId="{7B73C9A2-8426-5D4B-ACEE-A7F9409AF1AC}" srcOrd="0" destOrd="0" parTransId="{C91A39AF-A7FA-7B4C-AF53-2D42D43BE6CE}" sibTransId="{444A2503-62AB-4A40-935E-FD3E47756345}"/>
    <dgm:cxn modelId="{23218138-219F-3C4D-8CDA-490DA79ECA08}" srcId="{AFA14C0C-3AFD-2443-A032-1D39E522AD69}" destId="{B6E7F0E4-D0F2-094C-9129-A603BA5105CA}" srcOrd="1" destOrd="0" parTransId="{3EB8829D-789D-1F48-BA11-66E66FE0EDCF}" sibTransId="{F99E2F3D-8E07-CE40-AE43-C15143C8600D}"/>
    <dgm:cxn modelId="{FD5796C2-35BF-464A-8A92-E71207F63B2C}" srcId="{A1C96813-D671-9A48-8F75-3FCEE1BC4F6B}" destId="{CAA87BEF-D28F-E349-A159-78FF08A1320D}" srcOrd="0" destOrd="0" parTransId="{4A22655C-AC9A-5442-A081-C552E76F8CD5}" sibTransId="{AC0CF956-DA83-6946-A87B-7CD214813946}"/>
    <dgm:cxn modelId="{08E2AE24-8CEB-4442-A274-B4D649C51A48}" type="presOf" srcId="{0FE92F9E-C8B8-CF4C-9701-D7D93244831B}" destId="{ED967F3B-4144-5248-B3E0-349EE80CE4B8}" srcOrd="0" destOrd="0" presId="urn:microsoft.com/office/officeart/2009/3/layout/RandomtoResultProcess"/>
    <dgm:cxn modelId="{7C2C855B-A482-A745-9BAF-7D96C0AD624D}" type="presOf" srcId="{CAA87BEF-D28F-E349-A159-78FF08A1320D}" destId="{6EC70BCE-36B6-394B-AF0C-23005C30BC37}" srcOrd="0" destOrd="0" presId="urn:microsoft.com/office/officeart/2009/3/layout/RandomtoResultProcess"/>
    <dgm:cxn modelId="{7A4E398D-D9AF-504C-9E8B-FC5FF4A67610}" type="presParOf" srcId="{931C745B-0957-6746-ABAE-8C1ED467826C}" destId="{CF0CC304-7CA6-8545-B40E-81D3D5F59DC6}" srcOrd="0" destOrd="0" presId="urn:microsoft.com/office/officeart/2009/3/layout/RandomtoResultProcess"/>
    <dgm:cxn modelId="{83BF6406-A0F1-554F-93AF-63F52B4275FA}" type="presParOf" srcId="{CF0CC304-7CA6-8545-B40E-81D3D5F59DC6}" destId="{6EC70BCE-36B6-394B-AF0C-23005C30BC37}" srcOrd="0" destOrd="0" presId="urn:microsoft.com/office/officeart/2009/3/layout/RandomtoResultProcess"/>
    <dgm:cxn modelId="{B73BCC30-964B-3D44-B093-7A1B0AF5BB9A}" type="presParOf" srcId="{CF0CC304-7CA6-8545-B40E-81D3D5F59DC6}" destId="{D341D7A8-EAE5-E243-8A7E-AF0DD5361850}" srcOrd="1" destOrd="0" presId="urn:microsoft.com/office/officeart/2009/3/layout/RandomtoResultProcess"/>
    <dgm:cxn modelId="{B749EA2C-6650-4945-AF86-21D8AE529517}" type="presParOf" srcId="{CF0CC304-7CA6-8545-B40E-81D3D5F59DC6}" destId="{3BBE455F-444D-004C-9C14-48EC2C68DC33}" srcOrd="2" destOrd="0" presId="urn:microsoft.com/office/officeart/2009/3/layout/RandomtoResultProcess"/>
    <dgm:cxn modelId="{BCD081CB-C667-A949-BED9-54A774023E17}" type="presParOf" srcId="{CF0CC304-7CA6-8545-B40E-81D3D5F59DC6}" destId="{6CB8E723-9C68-3D4A-8B55-D84FAE7ECB75}" srcOrd="3" destOrd="0" presId="urn:microsoft.com/office/officeart/2009/3/layout/RandomtoResultProcess"/>
    <dgm:cxn modelId="{18FF1FCF-1D91-7241-82BD-BEE3AC05A505}" type="presParOf" srcId="{CF0CC304-7CA6-8545-B40E-81D3D5F59DC6}" destId="{185BD86D-5B1A-204F-A2F2-6C92E1B0CAE5}" srcOrd="4" destOrd="0" presId="urn:microsoft.com/office/officeart/2009/3/layout/RandomtoResultProcess"/>
    <dgm:cxn modelId="{3BBC898F-FDCB-7048-9E26-28299FFF5D93}" type="presParOf" srcId="{CF0CC304-7CA6-8545-B40E-81D3D5F59DC6}" destId="{55F8C354-12E1-6047-BEC5-EF6E48FFED1E}" srcOrd="5" destOrd="0" presId="urn:microsoft.com/office/officeart/2009/3/layout/RandomtoResultProcess"/>
    <dgm:cxn modelId="{757CDBE3-6EC7-9C47-B365-34482B9B6AB2}" type="presParOf" srcId="{CF0CC304-7CA6-8545-B40E-81D3D5F59DC6}" destId="{0C61B5C0-14D0-DB4C-BB00-866FFE5E836A}" srcOrd="6" destOrd="0" presId="urn:microsoft.com/office/officeart/2009/3/layout/RandomtoResultProcess"/>
    <dgm:cxn modelId="{50618DDF-B0D5-C943-B44C-E3685179ABD7}" type="presParOf" srcId="{CF0CC304-7CA6-8545-B40E-81D3D5F59DC6}" destId="{D3725D9E-89E7-824B-9146-B05B1187AC8B}" srcOrd="7" destOrd="0" presId="urn:microsoft.com/office/officeart/2009/3/layout/RandomtoResultProcess"/>
    <dgm:cxn modelId="{260F71DF-1885-4342-9A5A-45A75B1E8253}" type="presParOf" srcId="{CF0CC304-7CA6-8545-B40E-81D3D5F59DC6}" destId="{7E96AE15-D836-DF46-99F5-8AE1D13369B3}" srcOrd="8" destOrd="0" presId="urn:microsoft.com/office/officeart/2009/3/layout/RandomtoResultProcess"/>
    <dgm:cxn modelId="{1B4E4D75-E7E5-DD41-91F3-0DC97E110CA4}" type="presParOf" srcId="{CF0CC304-7CA6-8545-B40E-81D3D5F59DC6}" destId="{827CBC59-A532-7547-8EB7-B66570116096}" srcOrd="9" destOrd="0" presId="urn:microsoft.com/office/officeart/2009/3/layout/RandomtoResultProcess"/>
    <dgm:cxn modelId="{B803BC66-F6CE-D54D-8C63-18CD088A6540}" type="presParOf" srcId="{CF0CC304-7CA6-8545-B40E-81D3D5F59DC6}" destId="{A1681868-BC52-EB41-8012-4EB2DF3ACCE6}" srcOrd="10" destOrd="0" presId="urn:microsoft.com/office/officeart/2009/3/layout/RandomtoResultProcess"/>
    <dgm:cxn modelId="{8095F749-7B4E-324B-BCDD-0F887BA56C59}" type="presParOf" srcId="{CF0CC304-7CA6-8545-B40E-81D3D5F59DC6}" destId="{29289843-75CF-F24A-A36D-D788E7B28585}" srcOrd="11" destOrd="0" presId="urn:microsoft.com/office/officeart/2009/3/layout/RandomtoResultProcess"/>
    <dgm:cxn modelId="{A4C35D64-F0AE-FF44-9EBF-DC25723C3083}" type="presParOf" srcId="{CF0CC304-7CA6-8545-B40E-81D3D5F59DC6}" destId="{683CB2CD-D44A-D24D-8D7C-778D80E8B7C3}" srcOrd="12" destOrd="0" presId="urn:microsoft.com/office/officeart/2009/3/layout/RandomtoResultProcess"/>
    <dgm:cxn modelId="{97BE6F45-D5D3-B444-AF7F-F67DCDE309CA}" type="presParOf" srcId="{CF0CC304-7CA6-8545-B40E-81D3D5F59DC6}" destId="{D105E894-D38D-4949-8134-84AE445C7156}" srcOrd="13" destOrd="0" presId="urn:microsoft.com/office/officeart/2009/3/layout/RandomtoResultProcess"/>
    <dgm:cxn modelId="{F0CF12B7-203E-FE40-965F-D4C327ABCE3B}" type="presParOf" srcId="{CF0CC304-7CA6-8545-B40E-81D3D5F59DC6}" destId="{B0751C9F-5F9E-AB4C-B833-61730851D4BB}" srcOrd="14" destOrd="0" presId="urn:microsoft.com/office/officeart/2009/3/layout/RandomtoResultProcess"/>
    <dgm:cxn modelId="{A2CCC4B5-8C33-1247-B5E8-28ADEF03FA31}" type="presParOf" srcId="{CF0CC304-7CA6-8545-B40E-81D3D5F59DC6}" destId="{334F7059-7CA5-044C-8414-CCC5930695F1}" srcOrd="15" destOrd="0" presId="urn:microsoft.com/office/officeart/2009/3/layout/RandomtoResultProcess"/>
    <dgm:cxn modelId="{1EF53B18-4036-024E-9AB7-A06BCEDA997D}" type="presParOf" srcId="{CF0CC304-7CA6-8545-B40E-81D3D5F59DC6}" destId="{0E014EE0-1E47-F848-84BE-290344B87B7E}" srcOrd="16" destOrd="0" presId="urn:microsoft.com/office/officeart/2009/3/layout/RandomtoResultProcess"/>
    <dgm:cxn modelId="{7F4D2C13-E482-0F48-A6EB-B9184CF01F1E}" type="presParOf" srcId="{CF0CC304-7CA6-8545-B40E-81D3D5F59DC6}" destId="{41AA6F44-61A2-ED48-A97B-18B2EB25F484}" srcOrd="17" destOrd="0" presId="urn:microsoft.com/office/officeart/2009/3/layout/RandomtoResultProcess"/>
    <dgm:cxn modelId="{31F57E49-C263-E94F-8BD7-BF188D6BFF6C}" type="presParOf" srcId="{CF0CC304-7CA6-8545-B40E-81D3D5F59DC6}" destId="{76D7E0BD-1842-8B45-89BA-DD130A479B95}" srcOrd="18" destOrd="0" presId="urn:microsoft.com/office/officeart/2009/3/layout/RandomtoResultProcess"/>
    <dgm:cxn modelId="{4C77D139-1DB8-A647-8FB4-1831BEAEB407}" type="presParOf" srcId="{CF0CC304-7CA6-8545-B40E-81D3D5F59DC6}" destId="{8874D410-158C-BC4A-84BD-51142C1EE768}" srcOrd="19" destOrd="0" presId="urn:microsoft.com/office/officeart/2009/3/layout/RandomtoResultProcess"/>
    <dgm:cxn modelId="{482BB15B-63FF-7D4A-84DF-4C4A4E2C2AFA}" type="presParOf" srcId="{931C745B-0957-6746-ABAE-8C1ED467826C}" destId="{99BAB09B-9A15-6A4B-80B7-8278851B4D57}" srcOrd="1" destOrd="0" presId="urn:microsoft.com/office/officeart/2009/3/layout/RandomtoResultProcess"/>
    <dgm:cxn modelId="{64D3BDC5-63AB-D545-A380-9B7B592CA9DF}" type="presParOf" srcId="{99BAB09B-9A15-6A4B-80B7-8278851B4D57}" destId="{9415AEEE-13B4-6A4C-98F5-0019DF754548}" srcOrd="0" destOrd="0" presId="urn:microsoft.com/office/officeart/2009/3/layout/RandomtoResultProcess"/>
    <dgm:cxn modelId="{D75EB125-84B6-7446-AEF6-2A2FA6D5FA3B}" type="presParOf" srcId="{99BAB09B-9A15-6A4B-80B7-8278851B4D57}" destId="{F24246B9-4ABB-1247-B0AA-01F97F3845EA}" srcOrd="1" destOrd="0" presId="urn:microsoft.com/office/officeart/2009/3/layout/RandomtoResultProcess"/>
    <dgm:cxn modelId="{54A4A8BF-C089-DB43-9BFF-083DB3E8EA64}" type="presParOf" srcId="{931C745B-0957-6746-ABAE-8C1ED467826C}" destId="{109904A9-305A-A547-8CC5-5B0008662C72}" srcOrd="2" destOrd="0" presId="urn:microsoft.com/office/officeart/2009/3/layout/RandomtoResultProcess"/>
    <dgm:cxn modelId="{A27CD17E-1F0B-B641-8C56-80275AC4B8F4}" type="presParOf" srcId="{109904A9-305A-A547-8CC5-5B0008662C72}" destId="{094956E4-AB99-6342-BEBD-3AB65753C95D}" srcOrd="0" destOrd="0" presId="urn:microsoft.com/office/officeart/2009/3/layout/RandomtoResultProcess"/>
    <dgm:cxn modelId="{43684997-9C91-D043-B05F-9E3A1DF48889}" type="presParOf" srcId="{109904A9-305A-A547-8CC5-5B0008662C72}" destId="{777AFEC0-C326-6147-87F9-2EFF75329255}" srcOrd="1" destOrd="0" presId="urn:microsoft.com/office/officeart/2009/3/layout/RandomtoResultProcess"/>
    <dgm:cxn modelId="{69B8D41B-9740-A94E-B2A5-4D75C22F6972}" type="presParOf" srcId="{109904A9-305A-A547-8CC5-5B0008662C72}" destId="{B634FA92-D9E8-2C44-948F-B2945CD347FB}" srcOrd="2" destOrd="0" presId="urn:microsoft.com/office/officeart/2009/3/layout/RandomtoResultProcess"/>
    <dgm:cxn modelId="{4956C78F-CA11-2741-9983-87B284E5D67E}" type="presParOf" srcId="{931C745B-0957-6746-ABAE-8C1ED467826C}" destId="{241319D1-7D91-F342-BB02-C40308DC3B2E}" srcOrd="3" destOrd="0" presId="urn:microsoft.com/office/officeart/2009/3/layout/RandomtoResultProcess"/>
    <dgm:cxn modelId="{6FD133DF-063A-AA45-A360-E332FFD97D17}" type="presParOf" srcId="{241319D1-7D91-F342-BB02-C40308DC3B2E}" destId="{6F973F32-82EC-EB4C-8AF1-679FB7AD2366}" srcOrd="0" destOrd="0" presId="urn:microsoft.com/office/officeart/2009/3/layout/RandomtoResultProcess"/>
    <dgm:cxn modelId="{F076A658-46A7-7E40-B151-814F02C5FB73}" type="presParOf" srcId="{241319D1-7D91-F342-BB02-C40308DC3B2E}" destId="{EF8565C5-354B-7F46-B2FE-7B24281D0BE0}" srcOrd="1" destOrd="0" presId="urn:microsoft.com/office/officeart/2009/3/layout/RandomtoResultProcess"/>
    <dgm:cxn modelId="{95918C8A-0FCC-C545-B60E-5EC495C9F049}" type="presParOf" srcId="{931C745B-0957-6746-ABAE-8C1ED467826C}" destId="{F8F0CEE0-FAF9-A54C-AECC-672CA31D7FA7}" srcOrd="4" destOrd="0" presId="urn:microsoft.com/office/officeart/2009/3/layout/RandomtoResultProcess"/>
    <dgm:cxn modelId="{6ACC75C9-427B-FA4E-A503-21B1CAE42101}" type="presParOf" srcId="{F8F0CEE0-FAF9-A54C-AECC-672CA31D7FA7}" destId="{F85227BC-2FDB-5348-A35C-DB153E73B4D0}" srcOrd="0" destOrd="0" presId="urn:microsoft.com/office/officeart/2009/3/layout/RandomtoResultProcess"/>
    <dgm:cxn modelId="{559719FC-69F5-594C-A7E1-FA436789C928}" type="presParOf" srcId="{F8F0CEE0-FAF9-A54C-AECC-672CA31D7FA7}" destId="{ED967F3B-4144-5248-B3E0-349EE80CE4B8}" srcOrd="1" destOrd="0" presId="urn:microsoft.com/office/officeart/2009/3/layout/RandomtoResultProcess"/>
    <dgm:cxn modelId="{78D389D7-E230-454B-AAEE-192CC0EC831C}" type="presParOf" srcId="{F8F0CEE0-FAF9-A54C-AECC-672CA31D7FA7}" destId="{4A3ED084-740D-0B47-8DC9-072F5597B338}"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70BCE-36B6-394B-AF0C-23005C30BC37}">
      <dsp:nvSpPr>
        <dsp:cNvPr id="0" name=""/>
        <dsp:cNvSpPr/>
      </dsp:nvSpPr>
      <dsp:spPr>
        <a:xfrm>
          <a:off x="143170" y="1270315"/>
          <a:ext cx="2124105" cy="699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Voyant</a:t>
          </a:r>
          <a:r>
            <a:rPr lang="en-US" sz="2400" kern="1200" baseline="0" dirty="0" smtClean="0"/>
            <a:t> Tools</a:t>
          </a:r>
          <a:endParaRPr lang="en-US" sz="2400" kern="1200" dirty="0"/>
        </a:p>
      </dsp:txBody>
      <dsp:txXfrm>
        <a:off x="143170" y="1270315"/>
        <a:ext cx="2124105" cy="699989"/>
      </dsp:txXfrm>
    </dsp:sp>
    <dsp:sp modelId="{D341D7A8-EAE5-E243-8A7E-AF0DD5361850}">
      <dsp:nvSpPr>
        <dsp:cNvPr id="0" name=""/>
        <dsp:cNvSpPr/>
      </dsp:nvSpPr>
      <dsp:spPr>
        <a:xfrm>
          <a:off x="143170" y="2746351"/>
          <a:ext cx="2124105" cy="131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0" algn="l" defTabSz="1511300">
            <a:lnSpc>
              <a:spcPct val="90000"/>
            </a:lnSpc>
            <a:spcBef>
              <a:spcPct val="0"/>
            </a:spcBef>
            <a:spcAft>
              <a:spcPct val="15000"/>
            </a:spcAft>
            <a:buChar char="••"/>
          </a:pPr>
          <a:endParaRPr lang="en-US" sz="1400" kern="1200" dirty="0"/>
        </a:p>
        <a:p>
          <a:pPr marL="285750" marR="0" lvl="1" indent="-285750" algn="l" defTabSz="1511300" rtl="0" eaLnBrk="1" fontAlgn="auto" latinLnBrk="0" hangingPunct="1">
            <a:lnSpc>
              <a:spcPct val="90000"/>
            </a:lnSpc>
            <a:spcBef>
              <a:spcPct val="0"/>
            </a:spcBef>
            <a:spcAft>
              <a:spcPct val="15000"/>
            </a:spcAft>
            <a:buClrTx/>
            <a:buSzTx/>
            <a:buFontTx/>
            <a:buChar char="••"/>
            <a:tabLst/>
            <a:defRPr/>
          </a:pPr>
          <a:endParaRPr lang="en-US" sz="1600" kern="1200" dirty="0"/>
        </a:p>
        <a:p>
          <a:pPr marL="285750" marR="0" lvl="1" indent="-285750" algn="l" defTabSz="1511300" rtl="0" eaLnBrk="1" fontAlgn="auto" latinLnBrk="0" hangingPunct="1">
            <a:lnSpc>
              <a:spcPct val="90000"/>
            </a:lnSpc>
            <a:spcBef>
              <a:spcPct val="0"/>
            </a:spcBef>
            <a:spcAft>
              <a:spcPct val="15000"/>
            </a:spcAft>
            <a:buClrTx/>
            <a:buSzTx/>
            <a:buFontTx/>
            <a:buChar char="••"/>
            <a:tabLst/>
            <a:defRPr/>
          </a:pPr>
          <a:endParaRPr lang="en-US" sz="1400" kern="1200" dirty="0"/>
        </a:p>
        <a:p>
          <a:pPr marL="285750" marR="0" lvl="1" indent="-285750" algn="l" defTabSz="1511300" rtl="0" eaLnBrk="1" fontAlgn="auto" latinLnBrk="0" hangingPunct="1">
            <a:lnSpc>
              <a:spcPct val="90000"/>
            </a:lnSpc>
            <a:spcBef>
              <a:spcPct val="0"/>
            </a:spcBef>
            <a:spcAft>
              <a:spcPct val="15000"/>
            </a:spcAft>
            <a:buClrTx/>
            <a:buSzTx/>
            <a:buFontTx/>
            <a:buChar char="••"/>
            <a:tabLst/>
            <a:defRPr/>
          </a:pPr>
          <a:endParaRPr lang="en-US" sz="1400" kern="1200" dirty="0"/>
        </a:p>
      </dsp:txBody>
      <dsp:txXfrm>
        <a:off x="143170" y="2746351"/>
        <a:ext cx="2124105" cy="1311438"/>
      </dsp:txXfrm>
    </dsp:sp>
    <dsp:sp modelId="{3BBE455F-444D-004C-9C14-48EC2C68DC33}">
      <dsp:nvSpPr>
        <dsp:cNvPr id="0" name=""/>
        <dsp:cNvSpPr/>
      </dsp:nvSpPr>
      <dsp:spPr>
        <a:xfrm>
          <a:off x="140756" y="1057422"/>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8E723-9C68-3D4A-8B55-D84FAE7ECB75}">
      <dsp:nvSpPr>
        <dsp:cNvPr id="0" name=""/>
        <dsp:cNvSpPr/>
      </dsp:nvSpPr>
      <dsp:spPr>
        <a:xfrm>
          <a:off x="259030" y="820874"/>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BD86D-5B1A-204F-A2F2-6C92E1B0CAE5}">
      <dsp:nvSpPr>
        <dsp:cNvPr id="0" name=""/>
        <dsp:cNvSpPr/>
      </dsp:nvSpPr>
      <dsp:spPr>
        <a:xfrm>
          <a:off x="542888" y="868183"/>
          <a:ext cx="265513" cy="2655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8C354-12E1-6047-BEC5-EF6E48FFED1E}">
      <dsp:nvSpPr>
        <dsp:cNvPr id="0" name=""/>
        <dsp:cNvSpPr/>
      </dsp:nvSpPr>
      <dsp:spPr>
        <a:xfrm>
          <a:off x="779436" y="607981"/>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1B5C0-14D0-DB4C-BB00-866FFE5E836A}">
      <dsp:nvSpPr>
        <dsp:cNvPr id="0" name=""/>
        <dsp:cNvSpPr/>
      </dsp:nvSpPr>
      <dsp:spPr>
        <a:xfrm>
          <a:off x="1086949" y="513361"/>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25D9E-89E7-824B-9146-B05B1187AC8B}">
      <dsp:nvSpPr>
        <dsp:cNvPr id="0" name=""/>
        <dsp:cNvSpPr/>
      </dsp:nvSpPr>
      <dsp:spPr>
        <a:xfrm>
          <a:off x="1465426" y="678945"/>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6AE15-D836-DF46-99F5-8AE1D13369B3}">
      <dsp:nvSpPr>
        <dsp:cNvPr id="0" name=""/>
        <dsp:cNvSpPr/>
      </dsp:nvSpPr>
      <dsp:spPr>
        <a:xfrm>
          <a:off x="1701974" y="797219"/>
          <a:ext cx="265513" cy="2655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CBC59-A532-7547-8EB7-B66570116096}">
      <dsp:nvSpPr>
        <dsp:cNvPr id="0" name=""/>
        <dsp:cNvSpPr/>
      </dsp:nvSpPr>
      <dsp:spPr>
        <a:xfrm>
          <a:off x="2033141" y="1057422"/>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81868-BC52-EB41-8012-4EB2DF3ACCE6}">
      <dsp:nvSpPr>
        <dsp:cNvPr id="0" name=""/>
        <dsp:cNvSpPr/>
      </dsp:nvSpPr>
      <dsp:spPr>
        <a:xfrm>
          <a:off x="2175070" y="1317625"/>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89843-75CF-F24A-A36D-D788E7B28585}">
      <dsp:nvSpPr>
        <dsp:cNvPr id="0" name=""/>
        <dsp:cNvSpPr/>
      </dsp:nvSpPr>
      <dsp:spPr>
        <a:xfrm>
          <a:off x="945020" y="820874"/>
          <a:ext cx="434476" cy="43447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CB2CD-D44A-D24D-8D7C-778D80E8B7C3}">
      <dsp:nvSpPr>
        <dsp:cNvPr id="0" name=""/>
        <dsp:cNvSpPr/>
      </dsp:nvSpPr>
      <dsp:spPr>
        <a:xfrm>
          <a:off x="22482" y="1719756"/>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5E894-D38D-4949-8134-84AE445C7156}">
      <dsp:nvSpPr>
        <dsp:cNvPr id="0" name=""/>
        <dsp:cNvSpPr/>
      </dsp:nvSpPr>
      <dsp:spPr>
        <a:xfrm>
          <a:off x="164411" y="1932650"/>
          <a:ext cx="265513" cy="2655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51C9F-5F9E-AB4C-B833-61730851D4BB}">
      <dsp:nvSpPr>
        <dsp:cNvPr id="0" name=""/>
        <dsp:cNvSpPr/>
      </dsp:nvSpPr>
      <dsp:spPr>
        <a:xfrm>
          <a:off x="519233" y="2121888"/>
          <a:ext cx="386200" cy="386200"/>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F7059-7CA5-044C-8414-CCC5930695F1}">
      <dsp:nvSpPr>
        <dsp:cNvPr id="0" name=""/>
        <dsp:cNvSpPr/>
      </dsp:nvSpPr>
      <dsp:spPr>
        <a:xfrm>
          <a:off x="1015984" y="2429401"/>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14EE0-1E47-F848-84BE-290344B87B7E}">
      <dsp:nvSpPr>
        <dsp:cNvPr id="0" name=""/>
        <dsp:cNvSpPr/>
      </dsp:nvSpPr>
      <dsp:spPr>
        <a:xfrm>
          <a:off x="1110603" y="2121888"/>
          <a:ext cx="265513" cy="2655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A6F44-61A2-ED48-A97B-18B2EB25F484}">
      <dsp:nvSpPr>
        <dsp:cNvPr id="0" name=""/>
        <dsp:cNvSpPr/>
      </dsp:nvSpPr>
      <dsp:spPr>
        <a:xfrm>
          <a:off x="1347151" y="2453055"/>
          <a:ext cx="168962" cy="16896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7E0BD-1842-8B45-89BA-DD130A479B95}">
      <dsp:nvSpPr>
        <dsp:cNvPr id="0" name=""/>
        <dsp:cNvSpPr/>
      </dsp:nvSpPr>
      <dsp:spPr>
        <a:xfrm>
          <a:off x="1560045" y="2074579"/>
          <a:ext cx="386200" cy="386200"/>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4D410-158C-BC4A-84BD-51142C1EE768}">
      <dsp:nvSpPr>
        <dsp:cNvPr id="0" name=""/>
        <dsp:cNvSpPr/>
      </dsp:nvSpPr>
      <dsp:spPr>
        <a:xfrm>
          <a:off x="2080450" y="1979959"/>
          <a:ext cx="265513" cy="2655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5AEEE-13B4-6A4C-98F5-0019DF754548}">
      <dsp:nvSpPr>
        <dsp:cNvPr id="0" name=""/>
        <dsp:cNvSpPr/>
      </dsp:nvSpPr>
      <dsp:spPr>
        <a:xfrm>
          <a:off x="2345964" y="867790"/>
          <a:ext cx="779774" cy="1488674"/>
        </a:xfrm>
        <a:prstGeom prst="chevron">
          <a:avLst>
            <a:gd name="adj" fmla="val 6231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4956E4-AB99-6342-BEBD-3AB65753C95D}">
      <dsp:nvSpPr>
        <dsp:cNvPr id="0" name=""/>
        <dsp:cNvSpPr/>
      </dsp:nvSpPr>
      <dsp:spPr>
        <a:xfrm>
          <a:off x="3156511" y="868513"/>
          <a:ext cx="2126657" cy="1488659"/>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smtClean="0"/>
            <a:t>Excel Spreadsheets</a:t>
          </a:r>
          <a:endParaRPr lang="en-US" sz="2400" kern="1200" dirty="0"/>
        </a:p>
      </dsp:txBody>
      <dsp:txXfrm>
        <a:off x="3156511" y="868513"/>
        <a:ext cx="2126657" cy="1488659"/>
      </dsp:txXfrm>
    </dsp:sp>
    <dsp:sp modelId="{777AFEC0-C326-6147-87F9-2EFF75329255}">
      <dsp:nvSpPr>
        <dsp:cNvPr id="0" name=""/>
        <dsp:cNvSpPr/>
      </dsp:nvSpPr>
      <dsp:spPr>
        <a:xfrm>
          <a:off x="3125738" y="2746351"/>
          <a:ext cx="2188202" cy="131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14300" lvl="1" indent="-114300" algn="l" defTabSz="622300">
            <a:lnSpc>
              <a:spcPct val="90000"/>
            </a:lnSpc>
            <a:spcBef>
              <a:spcPct val="0"/>
            </a:spcBef>
            <a:spcAft>
              <a:spcPct val="15000"/>
            </a:spcAft>
            <a:buChar char="••"/>
          </a:pPr>
          <a:endParaRPr lang="en-US" sz="1400" kern="1200" dirty="0"/>
        </a:p>
      </dsp:txBody>
      <dsp:txXfrm>
        <a:off x="3125738" y="2746351"/>
        <a:ext cx="2188202" cy="1311438"/>
      </dsp:txXfrm>
    </dsp:sp>
    <dsp:sp modelId="{6F973F32-82EC-EB4C-8AF1-679FB7AD2366}">
      <dsp:nvSpPr>
        <dsp:cNvPr id="0" name=""/>
        <dsp:cNvSpPr/>
      </dsp:nvSpPr>
      <dsp:spPr>
        <a:xfrm>
          <a:off x="5313940" y="867790"/>
          <a:ext cx="779774" cy="1488674"/>
        </a:xfrm>
        <a:prstGeom prst="chevron">
          <a:avLst>
            <a:gd name="adj" fmla="val 6231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5227BC-2FDB-5348-A35C-DB153E73B4D0}">
      <dsp:nvSpPr>
        <dsp:cNvPr id="0" name=""/>
        <dsp:cNvSpPr/>
      </dsp:nvSpPr>
      <dsp:spPr>
        <a:xfrm>
          <a:off x="6253214" y="762180"/>
          <a:ext cx="1807658" cy="1807658"/>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Tableau Public</a:t>
          </a:r>
          <a:endParaRPr lang="en-US" sz="2400" kern="1200" dirty="0"/>
        </a:p>
      </dsp:txBody>
      <dsp:txXfrm>
        <a:off x="6517939" y="1026905"/>
        <a:ext cx="1278208" cy="1278208"/>
      </dsp:txXfrm>
    </dsp:sp>
    <dsp:sp modelId="{ED967F3B-4144-5248-B3E0-349EE80CE4B8}">
      <dsp:nvSpPr>
        <dsp:cNvPr id="0" name=""/>
        <dsp:cNvSpPr/>
      </dsp:nvSpPr>
      <dsp:spPr>
        <a:xfrm>
          <a:off x="6093715" y="2746351"/>
          <a:ext cx="2126657" cy="131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71450" lvl="1" indent="0" algn="l" defTabSz="711200">
            <a:lnSpc>
              <a:spcPct val="90000"/>
            </a:lnSpc>
            <a:spcBef>
              <a:spcPct val="0"/>
            </a:spcBef>
            <a:spcAft>
              <a:spcPct val="15000"/>
            </a:spcAft>
            <a:buChar char="••"/>
          </a:pPr>
          <a:endParaRPr lang="en-US" sz="1600" kern="1200" dirty="0"/>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kern="1200" dirty="0"/>
        </a:p>
      </dsp:txBody>
      <dsp:txXfrm>
        <a:off x="6093715" y="2746351"/>
        <a:ext cx="2126657" cy="131143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36D4-425B-354F-8178-AADC9BCF63AD}" type="datetimeFigureOut">
              <a:rPr lang="en-US" smtClean="0"/>
              <a:t>5/15/16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ABE31-B98B-D046-99FF-B831E49B92AE}" type="slidenum">
              <a:rPr lang="en-US" smtClean="0"/>
              <a:t>‹#›</a:t>
            </a:fld>
            <a:endParaRPr lang="en-US"/>
          </a:p>
        </p:txBody>
      </p:sp>
    </p:spTree>
    <p:extLst>
      <p:ext uri="{BB962C8B-B14F-4D97-AF65-F5344CB8AC3E}">
        <p14:creationId xmlns:p14="http://schemas.microsoft.com/office/powerpoint/2010/main" val="10896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heSansPlain" charset="0"/>
              </a:rPr>
              <a:t>Treaty of Canandaigua, 1794</a:t>
            </a:r>
            <a:endParaRPr lang="en-US" dirty="0" smtClean="0"/>
          </a:p>
          <a:p>
            <a:r>
              <a:rPr lang="en-US" sz="1200" kern="1200" dirty="0" smtClean="0">
                <a:solidFill>
                  <a:schemeClr val="tx1"/>
                </a:solidFill>
                <a:latin typeface="+mn-lt"/>
                <a:ea typeface="+mn-ea"/>
                <a:cs typeface="+mn-cs"/>
              </a:rPr>
              <a:t>This was one of the earliest treaties between a Native Nation and the United States. It confirmed peace with the Haudenosaunee (Six Nations), who occupied the border between the United States and British Canada. The treaty is written on three pieces of parchment stitched together and adorned with seals. Each Native delegate signed by drawing an X beside his name. Among the signatures are those of </a:t>
            </a:r>
            <a:r>
              <a:rPr lang="en-US" sz="1200" kern="1200" dirty="0" err="1" smtClean="0">
                <a:solidFill>
                  <a:schemeClr val="tx1"/>
                </a:solidFill>
                <a:latin typeface="+mn-lt"/>
                <a:ea typeface="+mn-ea"/>
                <a:cs typeface="+mn-cs"/>
              </a:rPr>
              <a:t>Cornplanter</a:t>
            </a:r>
            <a:r>
              <a:rPr lang="en-US" sz="1200" kern="1200" dirty="0" smtClean="0">
                <a:solidFill>
                  <a:schemeClr val="tx1"/>
                </a:solidFill>
                <a:latin typeface="+mn-lt"/>
                <a:ea typeface="+mn-ea"/>
                <a:cs typeface="+mn-cs"/>
              </a:rPr>
              <a:t>, Red Jacket, and Handsome Lake. President George Washington signed at bottom.</a:t>
            </a:r>
            <a:endParaRPr lang="en-US" dirty="0"/>
          </a:p>
        </p:txBody>
      </p:sp>
      <p:sp>
        <p:nvSpPr>
          <p:cNvPr id="4" name="Slide Number Placeholder 3"/>
          <p:cNvSpPr>
            <a:spLocks noGrp="1"/>
          </p:cNvSpPr>
          <p:nvPr>
            <p:ph type="sldNum" sz="quarter" idx="10"/>
          </p:nvPr>
        </p:nvSpPr>
        <p:spPr/>
        <p:txBody>
          <a:bodyPr/>
          <a:lstStyle/>
          <a:p>
            <a:fld id="{239ABE31-B98B-D046-99FF-B831E49B92AE}" type="slidenum">
              <a:rPr lang="en-US" smtClean="0"/>
              <a:t>7</a:t>
            </a:fld>
            <a:endParaRPr lang="en-US"/>
          </a:p>
        </p:txBody>
      </p:sp>
    </p:spTree>
    <p:extLst>
      <p:ext uri="{BB962C8B-B14F-4D97-AF65-F5344CB8AC3E}">
        <p14:creationId xmlns:p14="http://schemas.microsoft.com/office/powerpoint/2010/main" val="177554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39ABE31-B98B-D046-99FF-B831E49B92AE}" type="slidenum">
              <a:rPr lang="en-US" smtClean="0"/>
              <a:t>8</a:t>
            </a:fld>
            <a:endParaRPr lang="en-US"/>
          </a:p>
        </p:txBody>
      </p:sp>
    </p:spTree>
    <p:extLst>
      <p:ext uri="{BB962C8B-B14F-4D97-AF65-F5344CB8AC3E}">
        <p14:creationId xmlns:p14="http://schemas.microsoft.com/office/powerpoint/2010/main" val="35867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effectLst/>
                <a:latin typeface="+mn-lt"/>
                <a:ea typeface="+mn-ea"/>
                <a:cs typeface="+mn-cs"/>
              </a:rPr>
              <a:t>Scholars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not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been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able</a:t>
            </a:r>
            <a:r>
              <a:rPr lang="es-ES" sz="1200" kern="1200" dirty="0" smtClean="0">
                <a:solidFill>
                  <a:schemeClr val="tx1"/>
                </a:solidFill>
                <a:effectLst/>
                <a:latin typeface="+mn-lt"/>
                <a:ea typeface="+mn-ea"/>
                <a:cs typeface="+mn-cs"/>
              </a:rPr>
              <a:t> to </a:t>
            </a:r>
            <a:r>
              <a:rPr lang="es-ES" sz="1200" kern="1200" dirty="0" err="1" smtClean="0">
                <a:solidFill>
                  <a:schemeClr val="tx1"/>
                </a:solidFill>
                <a:effectLst/>
                <a:latin typeface="+mn-lt"/>
                <a:ea typeface="+mn-ea"/>
                <a:cs typeface="+mn-cs"/>
              </a:rPr>
              <a:t>demonstrate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exact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amount</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treaties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Native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Nations</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9ABE31-B98B-D046-99FF-B831E49B92AE}" type="slidenum">
              <a:rPr lang="en-US" smtClean="0"/>
              <a:t>19</a:t>
            </a:fld>
            <a:endParaRPr lang="en-US"/>
          </a:p>
        </p:txBody>
      </p:sp>
    </p:spTree>
    <p:extLst>
      <p:ext uri="{BB962C8B-B14F-4D97-AF65-F5344CB8AC3E}">
        <p14:creationId xmlns:p14="http://schemas.microsoft.com/office/powerpoint/2010/main" val="184186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CDECC0B-DB87-C54E-8725-08F9FCD2DF2E}" type="datetimeFigureOut">
              <a:rPr lang="en-US" smtClean="0"/>
              <a:t>5/15/16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71B3202-2870-B441-B483-466F3B8B7D02}"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971681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ECC0B-DB87-C54E-8725-08F9FCD2DF2E}"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130322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CDECC0B-DB87-C54E-8725-08F9FCD2DF2E}" type="datetimeFigureOut">
              <a:rPr lang="en-US" smtClean="0"/>
              <a:t>5/15/16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71B3202-2870-B441-B483-466F3B8B7D0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0598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ECC0B-DB87-C54E-8725-08F9FCD2DF2E}"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116031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CDECC0B-DB87-C54E-8725-08F9FCD2DF2E}" type="datetimeFigureOut">
              <a:rPr lang="en-US" smtClean="0"/>
              <a:t>5/15/16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71B3202-2870-B441-B483-466F3B8B7D0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13253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DECC0B-DB87-C54E-8725-08F9FCD2DF2E}" type="datetimeFigureOut">
              <a:rPr lang="en-US" smtClean="0"/>
              <a:t>5/15/16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2555430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DECC0B-DB87-C54E-8725-08F9FCD2DF2E}" type="datetimeFigureOut">
              <a:rPr lang="en-US" smtClean="0"/>
              <a:t>5/15/16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20917940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DECC0B-DB87-C54E-8725-08F9FCD2DF2E}" type="datetimeFigureOut">
              <a:rPr lang="en-US" smtClean="0"/>
              <a:t>5/15/16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32722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CDECC0B-DB87-C54E-8725-08F9FCD2DF2E}" type="datetimeFigureOut">
              <a:rPr lang="en-US" smtClean="0"/>
              <a:t>5/15/16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B3202-2870-B441-B483-466F3B8B7D02}" type="slidenum">
              <a:rPr lang="en-US" smtClean="0"/>
              <a:t>‹#›</a:t>
            </a:fld>
            <a:endParaRPr lang="en-US"/>
          </a:p>
        </p:txBody>
      </p:sp>
    </p:spTree>
    <p:extLst>
      <p:ext uri="{BB962C8B-B14F-4D97-AF65-F5344CB8AC3E}">
        <p14:creationId xmlns:p14="http://schemas.microsoft.com/office/powerpoint/2010/main" val="211358155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CDECC0B-DB87-C54E-8725-08F9FCD2DF2E}" type="datetimeFigureOut">
              <a:rPr lang="en-US" smtClean="0"/>
              <a:t>5/15/16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71B3202-2870-B441-B483-466F3B8B7D02}" type="slidenum">
              <a:rPr lang="en-US" smtClean="0"/>
              <a:t>‹#›</a:t>
            </a:fld>
            <a:endParaRPr lang="en-US"/>
          </a:p>
        </p:txBody>
      </p:sp>
    </p:spTree>
    <p:extLst>
      <p:ext uri="{BB962C8B-B14F-4D97-AF65-F5344CB8AC3E}">
        <p14:creationId xmlns:p14="http://schemas.microsoft.com/office/powerpoint/2010/main" val="143820666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CDECC0B-DB87-C54E-8725-08F9FCD2DF2E}" type="datetimeFigureOut">
              <a:rPr lang="en-US" smtClean="0"/>
              <a:t>5/15/16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71B3202-2870-B441-B483-466F3B8B7D02}" type="slidenum">
              <a:rPr lang="en-US" smtClean="0"/>
              <a:t>‹#›</a:t>
            </a:fld>
            <a:endParaRPr lang="en-US"/>
          </a:p>
        </p:txBody>
      </p:sp>
    </p:spTree>
    <p:extLst>
      <p:ext uri="{BB962C8B-B14F-4D97-AF65-F5344CB8AC3E}">
        <p14:creationId xmlns:p14="http://schemas.microsoft.com/office/powerpoint/2010/main" val="2010971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CDECC0B-DB87-C54E-8725-08F9FCD2DF2E}" type="datetimeFigureOut">
              <a:rPr lang="en-US" smtClean="0"/>
              <a:t>5/15/16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71B3202-2870-B441-B483-466F3B8B7D0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67262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1" Type="http://schemas.openxmlformats.org/officeDocument/2006/relationships/slideLayout" Target="../slideLayouts/slideLayout9.xml"/><Relationship Id="rId2" Type="http://schemas.openxmlformats.org/officeDocument/2006/relationships/image" Target="../media/image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1662493"/>
            <a:ext cx="3793678" cy="2793393"/>
          </a:xfrm>
        </p:spPr>
        <p:txBody>
          <a:bodyPr>
            <a:normAutofit fontScale="90000"/>
          </a:bodyPr>
          <a:lstStyle/>
          <a:p>
            <a:r>
              <a:rPr lang="en-US" sz="4300" dirty="0"/>
              <a:t>Resonating Words in Digital </a:t>
            </a:r>
            <a:r>
              <a:rPr lang="en-US" sz="4300" dirty="0" smtClean="0"/>
              <a:t>Humanities </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7920752" y="4713148"/>
            <a:ext cx="3793678" cy="1037760"/>
          </a:xfrm>
        </p:spPr>
        <p:txBody>
          <a:bodyPr>
            <a:noAutofit/>
          </a:bodyPr>
          <a:lstStyle/>
          <a:p>
            <a:pPr>
              <a:lnSpc>
                <a:spcPct val="120000"/>
              </a:lnSpc>
              <a:spcBef>
                <a:spcPts val="0"/>
              </a:spcBef>
            </a:pPr>
            <a:r>
              <a:rPr lang="en-US" sz="2400" dirty="0" smtClean="0">
                <a:solidFill>
                  <a:schemeClr val="accent4">
                    <a:lumMod val="60000"/>
                    <a:lumOff val="40000"/>
                  </a:schemeClr>
                </a:solidFill>
              </a:rPr>
              <a:t>A </a:t>
            </a:r>
            <a:r>
              <a:rPr lang="en-US" sz="2400" dirty="0">
                <a:solidFill>
                  <a:schemeClr val="accent4">
                    <a:lumMod val="60000"/>
                    <a:lumOff val="40000"/>
                  </a:schemeClr>
                </a:solidFill>
              </a:rPr>
              <a:t>Brief Study of US Federal Government Treaties with </a:t>
            </a:r>
            <a:endParaRPr lang="en-US" sz="2400" dirty="0" smtClean="0">
              <a:solidFill>
                <a:schemeClr val="accent4">
                  <a:lumMod val="60000"/>
                  <a:lumOff val="40000"/>
                </a:schemeClr>
              </a:solidFill>
            </a:endParaRPr>
          </a:p>
          <a:p>
            <a:pPr>
              <a:lnSpc>
                <a:spcPct val="120000"/>
              </a:lnSpc>
              <a:spcBef>
                <a:spcPts val="0"/>
              </a:spcBef>
            </a:pPr>
            <a:r>
              <a:rPr lang="en-US" sz="2400" dirty="0" smtClean="0">
                <a:solidFill>
                  <a:schemeClr val="accent4">
                    <a:lumMod val="60000"/>
                    <a:lumOff val="40000"/>
                  </a:schemeClr>
                </a:solidFill>
              </a:rPr>
              <a:t>Native </a:t>
            </a:r>
            <a:r>
              <a:rPr lang="en-US" sz="2400" dirty="0">
                <a:solidFill>
                  <a:schemeClr val="accent4">
                    <a:lumMod val="60000"/>
                    <a:lumOff val="40000"/>
                  </a:schemeClr>
                </a:solidFill>
              </a:rPr>
              <a:t>American Nations </a:t>
            </a:r>
            <a:endParaRPr lang="en-US" sz="2400" dirty="0">
              <a:solidFill>
                <a:schemeClr val="accent4">
                  <a:lumMod val="60000"/>
                  <a:lumOff val="40000"/>
                </a:schemeClr>
              </a:solidFill>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56540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400" dirty="0" smtClean="0">
                <a:solidFill>
                  <a:srgbClr val="A45E45"/>
                </a:solidFill>
                <a:latin typeface="Apple Chancery" charset="0"/>
                <a:ea typeface="Apple Chancery" charset="0"/>
                <a:cs typeface="Apple Chancery" charset="0"/>
              </a:rPr>
              <a:t>Methodology</a:t>
            </a:r>
            <a:endParaRPr lang="en-US" sz="4400" dirty="0">
              <a:solidFill>
                <a:srgbClr val="A45E45"/>
              </a:solidFill>
              <a:latin typeface="Apple Chancery" charset="0"/>
              <a:ea typeface="Apple Chancery" charset="0"/>
              <a:cs typeface="Apple Chancery" charset="0"/>
            </a:endParaRPr>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Digital Humanities</a:t>
            </a:r>
            <a:endParaRPr lang="en-US" dirty="0">
              <a:solidFill>
                <a:schemeClr val="accent2">
                  <a:lumMod val="75000"/>
                </a:schemeClr>
              </a:solidFill>
            </a:endParaRPr>
          </a:p>
        </p:txBody>
      </p:sp>
    </p:spTree>
    <p:extLst>
      <p:ext uri="{BB962C8B-B14F-4D97-AF65-F5344CB8AC3E}">
        <p14:creationId xmlns:p14="http://schemas.microsoft.com/office/powerpoint/2010/main" val="712682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87578"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Research Question</a:t>
            </a:r>
            <a:endParaRPr lang="en-US" sz="4400" dirty="0">
              <a:latin typeface="Apple Chancery" charset="0"/>
              <a:ea typeface="Apple Chancery" charset="0"/>
              <a:cs typeface="Apple Chancery" charset="0"/>
            </a:endParaRPr>
          </a:p>
        </p:txBody>
      </p:sp>
      <p:sp>
        <p:nvSpPr>
          <p:cNvPr id="3" name="Content Placeholder 2"/>
          <p:cNvSpPr txBox="1">
            <a:spLocks/>
          </p:cNvSpPr>
          <p:nvPr/>
        </p:nvSpPr>
        <p:spPr>
          <a:xfrm>
            <a:off x="1285847" y="2076450"/>
            <a:ext cx="6802582" cy="3289554"/>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lvl="0" indent="0">
              <a:lnSpc>
                <a:spcPct val="150000"/>
              </a:lnSpc>
              <a:buNone/>
            </a:pPr>
            <a:r>
              <a:rPr lang="en-US" sz="2800" dirty="0" smtClean="0">
                <a:latin typeface="Apple Chancery" charset="0"/>
                <a:ea typeface="Apple Chancery" charset="0"/>
                <a:cs typeface="Apple Chancery" charset="0"/>
              </a:rPr>
              <a:t>How may data analysis and visualization diagrams that represent historical treaties of the United States Federal government, help to better understand the current conditions of Native American Nations?</a:t>
            </a:r>
          </a:p>
          <a:p>
            <a:pPr marL="0" indent="0">
              <a:lnSpc>
                <a:spcPct val="150000"/>
              </a:lnSpc>
              <a:buNone/>
            </a:pPr>
            <a:endParaRPr lang="en-US" sz="2800" dirty="0">
              <a:latin typeface="Apple Chancery" charset="0"/>
              <a:ea typeface="Apple Chancery" charset="0"/>
              <a:cs typeface="Apple Chancery" charset="0"/>
            </a:endParaRPr>
          </a:p>
        </p:txBody>
      </p:sp>
    </p:spTree>
    <p:extLst>
      <p:ext uri="{BB962C8B-B14F-4D97-AF65-F5344CB8AC3E}">
        <p14:creationId xmlns:p14="http://schemas.microsoft.com/office/powerpoint/2010/main" val="33676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7635"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Specific Questions</a:t>
            </a:r>
            <a:endParaRPr lang="en-US" sz="4400" dirty="0">
              <a:latin typeface="Apple Chancery" charset="0"/>
              <a:ea typeface="Apple Chancery" charset="0"/>
              <a:cs typeface="Apple Chancery" charset="0"/>
            </a:endParaRPr>
          </a:p>
        </p:txBody>
      </p:sp>
      <p:sp>
        <p:nvSpPr>
          <p:cNvPr id="3" name="Content Placeholder 2"/>
          <p:cNvSpPr txBox="1">
            <a:spLocks/>
          </p:cNvSpPr>
          <p:nvPr/>
        </p:nvSpPr>
        <p:spPr>
          <a:xfrm>
            <a:off x="835903" y="2076450"/>
            <a:ext cx="9338611" cy="3289554"/>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514350" lvl="0" indent="-514350">
              <a:lnSpc>
                <a:spcPct val="150000"/>
              </a:lnSpc>
              <a:buFont typeface="+mj-lt"/>
              <a:buAutoNum type="arabicPeriod"/>
            </a:pPr>
            <a:r>
              <a:rPr lang="en-US" sz="2400" dirty="0">
                <a:latin typeface="Apple Chancery" charset="0"/>
                <a:ea typeface="Apple Chancery" charset="0"/>
                <a:cs typeface="Apple Chancery" charset="0"/>
              </a:rPr>
              <a:t>Which associations and variations of data may be established? </a:t>
            </a:r>
            <a:endParaRPr lang="en-US" sz="2400" dirty="0" smtClean="0">
              <a:latin typeface="Apple Chancery" charset="0"/>
              <a:ea typeface="Apple Chancery" charset="0"/>
              <a:cs typeface="Apple Chancery" charset="0"/>
            </a:endParaRPr>
          </a:p>
          <a:p>
            <a:pPr marL="514350" lvl="0" indent="-514350">
              <a:lnSpc>
                <a:spcPct val="150000"/>
              </a:lnSpc>
              <a:buFont typeface="+mj-lt"/>
              <a:buAutoNum type="arabicPeriod"/>
            </a:pPr>
            <a:r>
              <a:rPr lang="en-US" sz="2400" dirty="0" smtClean="0">
                <a:latin typeface="Apple Chancery" charset="0"/>
                <a:ea typeface="Apple Chancery" charset="0"/>
                <a:cs typeface="Apple Chancery" charset="0"/>
              </a:rPr>
              <a:t>Which </a:t>
            </a:r>
            <a:r>
              <a:rPr lang="en-US" sz="2400" dirty="0">
                <a:latin typeface="Apple Chancery" charset="0"/>
                <a:ea typeface="Apple Chancery" charset="0"/>
                <a:cs typeface="Apple Chancery" charset="0"/>
              </a:rPr>
              <a:t>dominant key themes and arguments may be addressed? </a:t>
            </a:r>
            <a:endParaRPr lang="en-US" sz="2400" dirty="0" smtClean="0">
              <a:latin typeface="Apple Chancery" charset="0"/>
              <a:ea typeface="Apple Chancery" charset="0"/>
              <a:cs typeface="Apple Chancery" charset="0"/>
            </a:endParaRPr>
          </a:p>
          <a:p>
            <a:pPr marL="514350" lvl="0" indent="-514350">
              <a:lnSpc>
                <a:spcPct val="150000"/>
              </a:lnSpc>
              <a:buFont typeface="+mj-lt"/>
              <a:buAutoNum type="arabicPeriod"/>
            </a:pPr>
            <a:r>
              <a:rPr lang="en-US" sz="2400" dirty="0" smtClean="0">
                <a:latin typeface="Apple Chancery" charset="0"/>
                <a:ea typeface="Apple Chancery" charset="0"/>
                <a:cs typeface="Apple Chancery" charset="0"/>
              </a:rPr>
              <a:t>Which </a:t>
            </a:r>
            <a:r>
              <a:rPr lang="en-US" sz="2400" dirty="0">
                <a:latin typeface="Apple Chancery" charset="0"/>
                <a:ea typeface="Apple Chancery" charset="0"/>
                <a:cs typeface="Apple Chancery" charset="0"/>
              </a:rPr>
              <a:t>visualizations may be used to support conclusions? </a:t>
            </a:r>
          </a:p>
        </p:txBody>
      </p:sp>
    </p:spTree>
    <p:extLst>
      <p:ext uri="{BB962C8B-B14F-4D97-AF65-F5344CB8AC3E}">
        <p14:creationId xmlns:p14="http://schemas.microsoft.com/office/powerpoint/2010/main" val="162918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3445" y="711200"/>
            <a:ext cx="2302289" cy="70358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Process</a:t>
            </a:r>
            <a:endParaRPr lang="en-US" sz="4400" dirty="0">
              <a:latin typeface="Apple Chancery" charset="0"/>
              <a:ea typeface="Apple Chancery" charset="0"/>
              <a:cs typeface="Apple Chancery" charset="0"/>
            </a:endParaRPr>
          </a:p>
        </p:txBody>
      </p:sp>
      <p:graphicFrame>
        <p:nvGraphicFramePr>
          <p:cNvPr id="4" name="Diagram 3"/>
          <p:cNvGraphicFramePr/>
          <p:nvPr>
            <p:extLst>
              <p:ext uri="{D42A27DB-BD31-4B8C-83A1-F6EECF244321}">
                <p14:modId xmlns:p14="http://schemas.microsoft.com/office/powerpoint/2010/main" val="1966426414"/>
              </p:ext>
            </p:extLst>
          </p:nvPr>
        </p:nvGraphicFramePr>
        <p:xfrm>
          <a:off x="662292" y="1414782"/>
          <a:ext cx="8242855" cy="4571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724175" y="4328396"/>
            <a:ext cx="2400853" cy="1754326"/>
          </a:xfrm>
          <a:prstGeom prst="rect">
            <a:avLst/>
          </a:prstGeom>
          <a:noFill/>
        </p:spPr>
        <p:txBody>
          <a:bodyPr wrap="square" rtlCol="0">
            <a:spAutoFit/>
          </a:bodyPr>
          <a:lstStyle/>
          <a:p>
            <a:pPr lvl="0"/>
            <a:r>
              <a:rPr lang="en-US" b="1" dirty="0"/>
              <a:t>Incorporate Data</a:t>
            </a:r>
          </a:p>
          <a:p>
            <a:pPr lvl="0"/>
            <a:r>
              <a:rPr lang="en-US" dirty="0"/>
              <a:t>Native American </a:t>
            </a:r>
            <a:r>
              <a:rPr lang="en-US" dirty="0" smtClean="0"/>
              <a:t>Nation</a:t>
            </a:r>
          </a:p>
          <a:p>
            <a:pPr lvl="0"/>
            <a:r>
              <a:rPr lang="en-US" dirty="0" smtClean="0"/>
              <a:t>Treaty Title/Date</a:t>
            </a:r>
          </a:p>
          <a:p>
            <a:pPr lvl="0"/>
            <a:r>
              <a:rPr lang="en-US" dirty="0" smtClean="0"/>
              <a:t>Term </a:t>
            </a:r>
            <a:r>
              <a:rPr lang="en-US" dirty="0"/>
              <a:t>Frequencies and Average of </a:t>
            </a:r>
            <a:r>
              <a:rPr lang="en-US" dirty="0" smtClean="0"/>
              <a:t>Treaties</a:t>
            </a:r>
            <a:endParaRPr lang="en-US" dirty="0"/>
          </a:p>
          <a:p>
            <a:endParaRPr lang="en-US" dirty="0"/>
          </a:p>
        </p:txBody>
      </p:sp>
      <p:sp>
        <p:nvSpPr>
          <p:cNvPr id="5" name="TextBox 4"/>
          <p:cNvSpPr txBox="1"/>
          <p:nvPr/>
        </p:nvSpPr>
        <p:spPr>
          <a:xfrm>
            <a:off x="813445" y="4328396"/>
            <a:ext cx="2119086" cy="923330"/>
          </a:xfrm>
          <a:prstGeom prst="rect">
            <a:avLst/>
          </a:prstGeom>
          <a:noFill/>
        </p:spPr>
        <p:txBody>
          <a:bodyPr wrap="square" rtlCol="0">
            <a:spAutoFit/>
          </a:bodyPr>
          <a:lstStyle/>
          <a:p>
            <a:pPr lvl="0"/>
            <a:r>
              <a:rPr lang="en-US" b="1" dirty="0" smtClean="0"/>
              <a:t>Determine Word Frequencies</a:t>
            </a:r>
            <a:endParaRPr lang="en-US" b="1" dirty="0"/>
          </a:p>
          <a:p>
            <a:endParaRPr lang="en-US" dirty="0"/>
          </a:p>
        </p:txBody>
      </p:sp>
      <p:sp>
        <p:nvSpPr>
          <p:cNvPr id="6" name="TextBox 5"/>
          <p:cNvSpPr txBox="1"/>
          <p:nvPr/>
        </p:nvSpPr>
        <p:spPr>
          <a:xfrm>
            <a:off x="6786060" y="4328396"/>
            <a:ext cx="2270239" cy="923330"/>
          </a:xfrm>
          <a:prstGeom prst="rect">
            <a:avLst/>
          </a:prstGeom>
          <a:noFill/>
        </p:spPr>
        <p:txBody>
          <a:bodyPr wrap="square" rtlCol="0">
            <a:spAutoFit/>
          </a:bodyPr>
          <a:lstStyle/>
          <a:p>
            <a:pPr lvl="0"/>
            <a:r>
              <a:rPr lang="en-US" b="1" dirty="0" smtClean="0"/>
              <a:t>Analyze Data</a:t>
            </a:r>
          </a:p>
          <a:p>
            <a:pPr lvl="0"/>
            <a:r>
              <a:rPr lang="en-US" b="1" dirty="0" smtClean="0"/>
              <a:t>Design Visualizations</a:t>
            </a:r>
            <a:endParaRPr lang="en-US" b="1" dirty="0"/>
          </a:p>
          <a:p>
            <a:endParaRPr lang="en-US" dirty="0"/>
          </a:p>
        </p:txBody>
      </p:sp>
    </p:spTree>
    <p:extLst>
      <p:ext uri="{BB962C8B-B14F-4D97-AF65-F5344CB8AC3E}">
        <p14:creationId xmlns:p14="http://schemas.microsoft.com/office/powerpoint/2010/main" val="54172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3445" y="711200"/>
            <a:ext cx="7590326" cy="70358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What the Process Actually Means: </a:t>
            </a:r>
            <a:r>
              <a:rPr lang="en-US" sz="4400" b="1" dirty="0" smtClean="0">
                <a:solidFill>
                  <a:srgbClr val="C00000"/>
                </a:solidFill>
                <a:latin typeface="Apple Chancery" charset="0"/>
                <a:ea typeface="Apple Chancery" charset="0"/>
                <a:cs typeface="Apple Chancery" charset="0"/>
              </a:rPr>
              <a:t>Step 1</a:t>
            </a:r>
            <a:endParaRPr lang="en-US" sz="4400" b="1" dirty="0">
              <a:solidFill>
                <a:srgbClr val="C00000"/>
              </a:solidFill>
              <a:latin typeface="Apple Chancery" charset="0"/>
              <a:ea typeface="Apple Chancery" charset="0"/>
              <a:cs typeface="Apple Chancery"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4303" y="1901371"/>
            <a:ext cx="3440856" cy="18950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7960" y="1901371"/>
            <a:ext cx="2394211" cy="192987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3597" y="4180114"/>
            <a:ext cx="2535011" cy="20574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5404" y="4534293"/>
            <a:ext cx="3279321" cy="1349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60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3445" y="711200"/>
            <a:ext cx="7590326" cy="70358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What the Process Actually Means: </a:t>
            </a:r>
            <a:r>
              <a:rPr lang="en-US" sz="4400" b="1" dirty="0" smtClean="0">
                <a:solidFill>
                  <a:srgbClr val="C00000"/>
                </a:solidFill>
                <a:latin typeface="Apple Chancery" charset="0"/>
                <a:ea typeface="Apple Chancery" charset="0"/>
                <a:cs typeface="Apple Chancery" charset="0"/>
              </a:rPr>
              <a:t>Step 2</a:t>
            </a:r>
            <a:endParaRPr lang="en-US" sz="4400" b="1" dirty="0">
              <a:solidFill>
                <a:srgbClr val="C00000"/>
              </a:solidFill>
              <a:latin typeface="Apple Chancery" charset="0"/>
              <a:ea typeface="Apple Chancery" charset="0"/>
              <a:cs typeface="Apple Chancery"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222" y="1857828"/>
            <a:ext cx="8620130" cy="2360386"/>
          </a:xfrm>
          <a:prstGeom prst="rect">
            <a:avLst/>
          </a:prstGeom>
          <a:ln>
            <a:noFill/>
          </a:ln>
          <a:effectLst>
            <a:outerShdw blurRad="292100" dist="139700" dir="2700000" algn="tl" rotWithShape="0">
              <a:srgbClr val="333333">
                <a:alpha val="65000"/>
              </a:srgbClr>
            </a:outerShdw>
          </a:effectLst>
        </p:spPr>
      </p:pic>
      <p:sp>
        <p:nvSpPr>
          <p:cNvPr id="5" name="Up Arrow Callout 4"/>
          <p:cNvSpPr/>
          <p:nvPr/>
        </p:nvSpPr>
        <p:spPr>
          <a:xfrm>
            <a:off x="4725308" y="4455886"/>
            <a:ext cx="2488292" cy="1872343"/>
          </a:xfrm>
          <a:prstGeom prst="up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C395D"/>
                </a:solidFill>
              </a:rPr>
              <a:t>142,581 rows</a:t>
            </a:r>
            <a:endParaRPr lang="en-US" sz="2800" b="1" dirty="0">
              <a:solidFill>
                <a:srgbClr val="CC395D"/>
              </a:solidFill>
            </a:endParaRPr>
          </a:p>
        </p:txBody>
      </p:sp>
    </p:spTree>
    <p:extLst>
      <p:ext uri="{BB962C8B-B14F-4D97-AF65-F5344CB8AC3E}">
        <p14:creationId xmlns:p14="http://schemas.microsoft.com/office/powerpoint/2010/main" val="154268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3445" y="711200"/>
            <a:ext cx="7590326" cy="70358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What the Process Actually Means: </a:t>
            </a:r>
            <a:r>
              <a:rPr lang="en-US" sz="4400" b="1" dirty="0" smtClean="0">
                <a:solidFill>
                  <a:srgbClr val="C00000"/>
                </a:solidFill>
                <a:latin typeface="Apple Chancery" charset="0"/>
                <a:ea typeface="Apple Chancery" charset="0"/>
                <a:cs typeface="Apple Chancery" charset="0"/>
              </a:rPr>
              <a:t>Step 3</a:t>
            </a:r>
            <a:endParaRPr lang="en-US" sz="4400" b="1" dirty="0">
              <a:solidFill>
                <a:srgbClr val="C00000"/>
              </a:solidFill>
              <a:latin typeface="Apple Chancery" charset="0"/>
              <a:ea typeface="Apple Chancery" charset="0"/>
              <a:cs typeface="Apple Chancery"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993" y="1683657"/>
            <a:ext cx="4321398" cy="4898571"/>
          </a:xfrm>
          <a:prstGeom prst="rect">
            <a:avLst/>
          </a:prstGeom>
          <a:ln>
            <a:noFill/>
          </a:ln>
          <a:effectLst>
            <a:outerShdw blurRad="292100" dist="139700" dir="2700000" algn="tl" rotWithShape="0">
              <a:srgbClr val="333333">
                <a:alpha val="65000"/>
              </a:srgbClr>
            </a:outerShdw>
          </a:effectLst>
        </p:spPr>
      </p:pic>
      <p:sp>
        <p:nvSpPr>
          <p:cNvPr id="6" name="Left Arrow Callout 5"/>
          <p:cNvSpPr/>
          <p:nvPr/>
        </p:nvSpPr>
        <p:spPr>
          <a:xfrm>
            <a:off x="5921829" y="2830286"/>
            <a:ext cx="2481942" cy="1553028"/>
          </a:xfrm>
          <a:prstGeom prst="lef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Numerous steps for </a:t>
            </a:r>
          </a:p>
          <a:p>
            <a:pPr algn="ctr"/>
            <a:r>
              <a:rPr lang="en-US" dirty="0" smtClean="0">
                <a:solidFill>
                  <a:srgbClr val="C00000"/>
                </a:solidFill>
              </a:rPr>
              <a:t>each of the </a:t>
            </a:r>
          </a:p>
          <a:p>
            <a:pPr algn="ctr"/>
            <a:r>
              <a:rPr lang="en-US" b="1" dirty="0" smtClean="0">
                <a:solidFill>
                  <a:srgbClr val="C00000"/>
                </a:solidFill>
              </a:rPr>
              <a:t>10 sheets</a:t>
            </a:r>
            <a:endParaRPr lang="en-US" b="1" dirty="0">
              <a:solidFill>
                <a:srgbClr val="C00000"/>
              </a:solidFill>
            </a:endParaRPr>
          </a:p>
        </p:txBody>
      </p:sp>
    </p:spTree>
    <p:extLst>
      <p:ext uri="{BB962C8B-B14F-4D97-AF65-F5344CB8AC3E}">
        <p14:creationId xmlns:p14="http://schemas.microsoft.com/office/powerpoint/2010/main" val="69206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400" dirty="0" smtClean="0">
                <a:solidFill>
                  <a:srgbClr val="A45E45"/>
                </a:solidFill>
                <a:latin typeface="Apple Chancery" charset="0"/>
                <a:ea typeface="Apple Chancery" charset="0"/>
                <a:cs typeface="Apple Chancery" charset="0"/>
              </a:rPr>
              <a:t>Documents of Project</a:t>
            </a:r>
            <a:endParaRPr lang="en-US" sz="4400" dirty="0">
              <a:solidFill>
                <a:srgbClr val="A45E45"/>
              </a:solidFill>
              <a:latin typeface="Apple Chancery" charset="0"/>
              <a:ea typeface="Apple Chancery" charset="0"/>
              <a:cs typeface="Apple Chancery" charset="0"/>
            </a:endParaRPr>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Historical Context</a:t>
            </a:r>
            <a:endParaRPr lang="en-US" dirty="0">
              <a:solidFill>
                <a:schemeClr val="accent2">
                  <a:lumMod val="75000"/>
                </a:schemeClr>
              </a:solidFill>
            </a:endParaRPr>
          </a:p>
        </p:txBody>
      </p:sp>
    </p:spTree>
    <p:extLst>
      <p:ext uri="{BB962C8B-B14F-4D97-AF65-F5344CB8AC3E}">
        <p14:creationId xmlns:p14="http://schemas.microsoft.com/office/powerpoint/2010/main" val="75490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625"/>
            <a:ext cx="12136271" cy="6863625"/>
          </a:xfrm>
          <a:prstGeom prst="rect">
            <a:avLst/>
          </a:prstGeom>
        </p:spPr>
      </p:pic>
      <p:sp>
        <p:nvSpPr>
          <p:cNvPr id="4" name="Title 1"/>
          <p:cNvSpPr txBox="1">
            <a:spLocks/>
          </p:cNvSpPr>
          <p:nvPr/>
        </p:nvSpPr>
        <p:spPr>
          <a:xfrm>
            <a:off x="4502726"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Set of Historical Documents</a:t>
            </a:r>
            <a:endParaRPr lang="en-US" sz="4400" dirty="0">
              <a:latin typeface="Apple Chancery" charset="0"/>
              <a:ea typeface="Apple Chancery" charset="0"/>
              <a:cs typeface="Apple Chancery" charset="0"/>
            </a:endParaRPr>
          </a:p>
        </p:txBody>
      </p:sp>
      <p:sp>
        <p:nvSpPr>
          <p:cNvPr id="6" name="Content Placeholder 2"/>
          <p:cNvSpPr txBox="1">
            <a:spLocks/>
          </p:cNvSpPr>
          <p:nvPr/>
        </p:nvSpPr>
        <p:spPr>
          <a:xfrm>
            <a:off x="4500995" y="2076450"/>
            <a:ext cx="6802582" cy="2764491"/>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nSpc>
                <a:spcPct val="150000"/>
              </a:lnSpc>
              <a:buNone/>
            </a:pPr>
            <a:r>
              <a:rPr lang="en-US" sz="2800" dirty="0" smtClean="0">
                <a:latin typeface="Apple Chancery" charset="0"/>
                <a:ea typeface="Apple Chancery" charset="0"/>
                <a:cs typeface="Apple Chancery" charset="0"/>
              </a:rPr>
              <a:t>A set of treaties that </a:t>
            </a:r>
            <a:r>
              <a:rPr lang="en-US" sz="2800" dirty="0">
                <a:latin typeface="Apple Chancery" charset="0"/>
                <a:ea typeface="Apple Chancery" charset="0"/>
                <a:cs typeface="Apple Chancery" charset="0"/>
              </a:rPr>
              <a:t>were compiled by Charles J. </a:t>
            </a:r>
            <a:r>
              <a:rPr lang="en-US" sz="2800" dirty="0" err="1">
                <a:latin typeface="Apple Chancery" charset="0"/>
                <a:ea typeface="Apple Chancery" charset="0"/>
                <a:cs typeface="Apple Chancery" charset="0"/>
              </a:rPr>
              <a:t>Kappler</a:t>
            </a:r>
            <a:r>
              <a:rPr lang="en-US" sz="2800" dirty="0">
                <a:latin typeface="Apple Chancery" charset="0"/>
                <a:ea typeface="Apple Chancery" charset="0"/>
                <a:cs typeface="Apple Chancery" charset="0"/>
              </a:rPr>
              <a:t> and accessed as electronic resources from Oklahoma State </a:t>
            </a:r>
            <a:r>
              <a:rPr lang="en-US" sz="2800" dirty="0" smtClean="0">
                <a:latin typeface="Apple Chancery" charset="0"/>
                <a:ea typeface="Apple Chancery" charset="0"/>
                <a:cs typeface="Apple Chancery" charset="0"/>
              </a:rPr>
              <a:t>University</a:t>
            </a:r>
          </a:p>
          <a:p>
            <a:pPr marL="0" indent="0">
              <a:lnSpc>
                <a:spcPct val="150000"/>
              </a:lnSpc>
              <a:buNone/>
            </a:pPr>
            <a:endParaRPr lang="en-US" sz="2800" dirty="0" smtClean="0">
              <a:latin typeface="Apple Chancery" charset="0"/>
              <a:ea typeface="Apple Chancery" charset="0"/>
              <a:cs typeface="Apple Chancery" charset="0"/>
            </a:endParaRPr>
          </a:p>
        </p:txBody>
      </p:sp>
      <p:sp>
        <p:nvSpPr>
          <p:cNvPr id="3" name="Rectangle 2"/>
          <p:cNvSpPr/>
          <p:nvPr/>
        </p:nvSpPr>
        <p:spPr>
          <a:xfrm>
            <a:off x="4500995" y="4723975"/>
            <a:ext cx="6802582" cy="923330"/>
          </a:xfrm>
          <a:prstGeom prst="rect">
            <a:avLst/>
          </a:prstGeom>
          <a:solidFill>
            <a:schemeClr val="accent4">
              <a:lumMod val="20000"/>
              <a:lumOff val="80000"/>
            </a:schemeClr>
          </a:solidFill>
          <a:ln>
            <a:solidFill>
              <a:schemeClr val="accent4">
                <a:lumMod val="75000"/>
              </a:schemeClr>
            </a:solidFill>
          </a:ln>
        </p:spPr>
        <p:txBody>
          <a:bodyPr wrap="square">
            <a:spAutoFit/>
          </a:bodyPr>
          <a:lstStyle/>
          <a:p>
            <a:pPr indent="-457200">
              <a:spcBef>
                <a:spcPts val="600"/>
              </a:spcBef>
              <a:spcAft>
                <a:spcPts val="600"/>
              </a:spcAft>
            </a:pPr>
            <a:r>
              <a:rPr lang="en-US" dirty="0" err="1" smtClean="0">
                <a:solidFill>
                  <a:schemeClr val="tx2">
                    <a:lumMod val="90000"/>
                    <a:lumOff val="10000"/>
                  </a:schemeClr>
                </a:solidFill>
                <a:latin typeface="Times New Roman" charset="0"/>
                <a:ea typeface="Times New Roman" charset="0"/>
                <a:cs typeface="Times New Roman" charset="0"/>
              </a:rPr>
              <a:t>Kappler</a:t>
            </a:r>
            <a:r>
              <a:rPr lang="en-US" dirty="0">
                <a:solidFill>
                  <a:schemeClr val="tx2">
                    <a:lumMod val="90000"/>
                    <a:lumOff val="10000"/>
                  </a:schemeClr>
                </a:solidFill>
                <a:latin typeface="Times New Roman" charset="0"/>
                <a:ea typeface="Times New Roman" charset="0"/>
                <a:cs typeface="Times New Roman" charset="0"/>
              </a:rPr>
              <a:t>, C.J. (Ed.). (1904). </a:t>
            </a:r>
            <a:r>
              <a:rPr lang="en-US" i="1" dirty="0">
                <a:solidFill>
                  <a:schemeClr val="tx2">
                    <a:lumMod val="90000"/>
                    <a:lumOff val="10000"/>
                  </a:schemeClr>
                </a:solidFill>
                <a:latin typeface="Times New Roman" charset="0"/>
                <a:ea typeface="Times New Roman" charset="0"/>
                <a:cs typeface="Times New Roman" charset="0"/>
              </a:rPr>
              <a:t>Indian Affairs: Laws and Treaties. Vol. II (Treaties) in part</a:t>
            </a:r>
            <a:r>
              <a:rPr lang="en-US" dirty="0">
                <a:solidFill>
                  <a:schemeClr val="tx2">
                    <a:lumMod val="90000"/>
                    <a:lumOff val="10000"/>
                  </a:schemeClr>
                </a:solidFill>
                <a:latin typeface="Times New Roman" charset="0"/>
                <a:ea typeface="Times New Roman" charset="0"/>
                <a:cs typeface="Times New Roman" charset="0"/>
              </a:rPr>
              <a:t>. Washington : Government Printing Office. Retrieved from: http://</a:t>
            </a:r>
            <a:r>
              <a:rPr lang="en-US" dirty="0" err="1" smtClean="0">
                <a:solidFill>
                  <a:schemeClr val="tx2">
                    <a:lumMod val="90000"/>
                    <a:lumOff val="10000"/>
                  </a:schemeClr>
                </a:solidFill>
                <a:latin typeface="Times New Roman" charset="0"/>
                <a:ea typeface="Times New Roman" charset="0"/>
                <a:cs typeface="Times New Roman" charset="0"/>
              </a:rPr>
              <a:t>digital.library.okstate.edu</a:t>
            </a:r>
            <a:r>
              <a:rPr lang="en-US" dirty="0" smtClean="0">
                <a:solidFill>
                  <a:schemeClr val="tx2">
                    <a:lumMod val="90000"/>
                    <a:lumOff val="10000"/>
                  </a:schemeClr>
                </a:solidFill>
                <a:latin typeface="Times New Roman" charset="0"/>
                <a:ea typeface="Times New Roman" charset="0"/>
                <a:cs typeface="Times New Roman" charset="0"/>
              </a:rPr>
              <a:t>/</a:t>
            </a:r>
            <a:r>
              <a:rPr lang="en-US" dirty="0" err="1" smtClean="0">
                <a:solidFill>
                  <a:schemeClr val="tx2">
                    <a:lumMod val="90000"/>
                    <a:lumOff val="10000"/>
                  </a:schemeClr>
                </a:solidFill>
                <a:latin typeface="Times New Roman" charset="0"/>
                <a:ea typeface="Times New Roman" charset="0"/>
                <a:cs typeface="Times New Roman" charset="0"/>
              </a:rPr>
              <a:t>kappler</a:t>
            </a:r>
            <a:r>
              <a:rPr lang="en-US" dirty="0" smtClean="0">
                <a:solidFill>
                  <a:schemeClr val="tx2">
                    <a:lumMod val="90000"/>
                    <a:lumOff val="10000"/>
                  </a:schemeClr>
                </a:solidFill>
                <a:latin typeface="Times New Roman" charset="0"/>
                <a:ea typeface="Times New Roman" charset="0"/>
                <a:cs typeface="Times New Roman" charset="0"/>
              </a:rPr>
              <a:t>/Vol2/</a:t>
            </a:r>
            <a:r>
              <a:rPr lang="en-US" dirty="0" err="1" smtClean="0">
                <a:solidFill>
                  <a:schemeClr val="tx2">
                    <a:lumMod val="90000"/>
                    <a:lumOff val="10000"/>
                  </a:schemeClr>
                </a:solidFill>
                <a:latin typeface="Times New Roman" charset="0"/>
                <a:ea typeface="Times New Roman" charset="0"/>
                <a:cs typeface="Times New Roman" charset="0"/>
              </a:rPr>
              <a:t>tocyr.htm</a:t>
            </a:r>
            <a:endParaRPr lang="en-US" dirty="0" smtClean="0">
              <a:solidFill>
                <a:schemeClr val="tx2">
                  <a:lumMod val="90000"/>
                  <a:lumOff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5133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619"/>
            <a:ext cx="12136271" cy="6708699"/>
          </a:xfrm>
          <a:prstGeom prst="rect">
            <a:avLst/>
          </a:prstGeom>
        </p:spPr>
      </p:pic>
      <p:sp>
        <p:nvSpPr>
          <p:cNvPr id="4" name="Title 1"/>
          <p:cNvSpPr txBox="1">
            <a:spLocks/>
          </p:cNvSpPr>
          <p:nvPr/>
        </p:nvSpPr>
        <p:spPr>
          <a:xfrm>
            <a:off x="4502726"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Documents not included</a:t>
            </a:r>
            <a:endParaRPr lang="en-US" sz="4400" dirty="0">
              <a:latin typeface="Apple Chancery" charset="0"/>
              <a:ea typeface="Apple Chancery" charset="0"/>
              <a:cs typeface="Apple Chancery" charset="0"/>
            </a:endParaRPr>
          </a:p>
        </p:txBody>
      </p:sp>
      <p:sp>
        <p:nvSpPr>
          <p:cNvPr id="6" name="Content Placeholder 2"/>
          <p:cNvSpPr txBox="1">
            <a:spLocks/>
          </p:cNvSpPr>
          <p:nvPr/>
        </p:nvSpPr>
        <p:spPr>
          <a:xfrm>
            <a:off x="4500995" y="2076450"/>
            <a:ext cx="6802582" cy="3289554"/>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lvl="0" indent="0">
              <a:lnSpc>
                <a:spcPct val="150000"/>
              </a:lnSpc>
              <a:buNone/>
            </a:pPr>
            <a:r>
              <a:rPr lang="en-US" sz="2800" dirty="0">
                <a:latin typeface="Apple Chancery" charset="0"/>
                <a:ea typeface="Apple Chancery" charset="0"/>
                <a:cs typeface="Apple Chancery" charset="0"/>
              </a:rPr>
              <a:t>T</a:t>
            </a:r>
            <a:r>
              <a:rPr lang="en-US" sz="2800" dirty="0" smtClean="0">
                <a:latin typeface="Apple Chancery" charset="0"/>
                <a:ea typeface="Apple Chancery" charset="0"/>
                <a:cs typeface="Apple Chancery" charset="0"/>
              </a:rPr>
              <a:t>he</a:t>
            </a:r>
            <a:r>
              <a:rPr lang="es-ES" sz="2800" dirty="0" smtClean="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assembled</a:t>
            </a:r>
            <a:r>
              <a:rPr lang="es-ES" sz="2800" dirty="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collection</a:t>
            </a:r>
            <a:r>
              <a:rPr lang="es-ES" sz="2800" dirty="0">
                <a:latin typeface="Apple Chancery" charset="0"/>
                <a:ea typeface="Apple Chancery" charset="0"/>
                <a:cs typeface="Apple Chancery" charset="0"/>
              </a:rPr>
              <a:t> of </a:t>
            </a:r>
            <a:r>
              <a:rPr lang="es-ES" sz="2800" dirty="0" err="1">
                <a:latin typeface="Apple Chancery" charset="0"/>
                <a:ea typeface="Apple Chancery" charset="0"/>
                <a:cs typeface="Apple Chancery" charset="0"/>
              </a:rPr>
              <a:t>Kappler</a:t>
            </a:r>
            <a:r>
              <a:rPr lang="es-ES" sz="2800" dirty="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omits</a:t>
            </a:r>
            <a:r>
              <a:rPr lang="es-ES" sz="2800" dirty="0" smtClean="0">
                <a:latin typeface="Apple Chancery" charset="0"/>
                <a:ea typeface="Apple Chancery" charset="0"/>
                <a:cs typeface="Apple Chancery" charset="0"/>
              </a:rPr>
              <a:t>: </a:t>
            </a:r>
          </a:p>
          <a:p>
            <a:pPr>
              <a:lnSpc>
                <a:spcPct val="150000"/>
              </a:lnSpc>
              <a:buFont typeface="Wingdings" charset="2"/>
              <a:buChar char="v"/>
            </a:pPr>
            <a:r>
              <a:rPr lang="es-ES" sz="2800" dirty="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most</a:t>
            </a:r>
            <a:r>
              <a:rPr lang="es-ES" sz="2800" dirty="0" smtClean="0">
                <a:latin typeface="Apple Chancery" charset="0"/>
                <a:ea typeface="Apple Chancery" charset="0"/>
                <a:cs typeface="Apple Chancery" charset="0"/>
              </a:rPr>
              <a:t> </a:t>
            </a:r>
            <a:r>
              <a:rPr lang="es-ES" sz="2800" dirty="0">
                <a:latin typeface="Apple Chancery" charset="0"/>
                <a:ea typeface="Apple Chancery" charset="0"/>
                <a:cs typeface="Apple Chancery" charset="0"/>
              </a:rPr>
              <a:t>colonial </a:t>
            </a:r>
            <a:r>
              <a:rPr lang="es-ES" sz="2800" dirty="0" err="1" smtClean="0">
                <a:latin typeface="Apple Chancery" charset="0"/>
                <a:ea typeface="Apple Chancery" charset="0"/>
                <a:cs typeface="Apple Chancery" charset="0"/>
              </a:rPr>
              <a:t>agreements</a:t>
            </a:r>
            <a:endParaRPr lang="es-ES" sz="2800" dirty="0" smtClean="0">
              <a:latin typeface="Apple Chancery" charset="0"/>
              <a:ea typeface="Apple Chancery" charset="0"/>
              <a:cs typeface="Apple Chancery" charset="0"/>
            </a:endParaRPr>
          </a:p>
          <a:p>
            <a:pPr>
              <a:lnSpc>
                <a:spcPct val="150000"/>
              </a:lnSpc>
              <a:buFont typeface="Wingdings" charset="2"/>
              <a:buChar char="v"/>
            </a:pPr>
            <a:r>
              <a:rPr lang="es-ES" sz="2800" dirty="0" smtClean="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many</a:t>
            </a:r>
            <a:r>
              <a:rPr lang="es-ES" sz="2800" dirty="0" smtClean="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treaties</a:t>
            </a:r>
            <a:r>
              <a:rPr lang="es-ES" sz="2800" dirty="0" smtClean="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not</a:t>
            </a:r>
            <a:r>
              <a:rPr lang="es-ES" sz="2800" dirty="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ratified</a:t>
            </a:r>
            <a:r>
              <a:rPr lang="es-ES" sz="2800" dirty="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by</a:t>
            </a:r>
            <a:r>
              <a:rPr lang="es-ES" sz="2800" dirty="0">
                <a:latin typeface="Apple Chancery" charset="0"/>
                <a:ea typeface="Apple Chancery" charset="0"/>
                <a:cs typeface="Apple Chancery" charset="0"/>
              </a:rPr>
              <a:t> </a:t>
            </a:r>
            <a:r>
              <a:rPr lang="es-ES" sz="2800" dirty="0" err="1">
                <a:latin typeface="Apple Chancery" charset="0"/>
                <a:ea typeface="Apple Chancery" charset="0"/>
                <a:cs typeface="Apple Chancery" charset="0"/>
              </a:rPr>
              <a:t>the</a:t>
            </a:r>
            <a:r>
              <a:rPr lang="es-ES" sz="2800" dirty="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Senate</a:t>
            </a:r>
            <a:endParaRPr lang="es-ES" sz="2800" dirty="0" smtClean="0">
              <a:latin typeface="Apple Chancery" charset="0"/>
              <a:ea typeface="Apple Chancery" charset="0"/>
              <a:cs typeface="Apple Chancery" charset="0"/>
            </a:endParaRPr>
          </a:p>
          <a:p>
            <a:pPr>
              <a:lnSpc>
                <a:spcPct val="150000"/>
              </a:lnSpc>
              <a:buFont typeface="Wingdings" charset="2"/>
              <a:buChar char="v"/>
            </a:pPr>
            <a:r>
              <a:rPr lang="es-ES" sz="2800" dirty="0" smtClean="0">
                <a:latin typeface="Apple Chancery" charset="0"/>
                <a:ea typeface="Apple Chancery" charset="0"/>
                <a:cs typeface="Apple Chancery" charset="0"/>
              </a:rPr>
              <a:t> </a:t>
            </a:r>
            <a:r>
              <a:rPr lang="es-ES" sz="2800" dirty="0" err="1" smtClean="0">
                <a:latin typeface="Apple Chancery" charset="0"/>
                <a:ea typeface="Apple Chancery" charset="0"/>
                <a:cs typeface="Apple Chancery" charset="0"/>
              </a:rPr>
              <a:t>agreements</a:t>
            </a:r>
            <a:r>
              <a:rPr lang="es-ES" sz="2800" dirty="0" smtClean="0">
                <a:latin typeface="Apple Chancery" charset="0"/>
                <a:ea typeface="Apple Chancery" charset="0"/>
                <a:cs typeface="Apple Chancery" charset="0"/>
              </a:rPr>
              <a:t> of </a:t>
            </a:r>
            <a:r>
              <a:rPr lang="es-ES" sz="2800" dirty="0" err="1">
                <a:latin typeface="Apple Chancery" charset="0"/>
                <a:ea typeface="Apple Chancery" charset="0"/>
                <a:cs typeface="Apple Chancery" charset="0"/>
              </a:rPr>
              <a:t>the</a:t>
            </a:r>
            <a:r>
              <a:rPr lang="es-ES" sz="2800" dirty="0">
                <a:latin typeface="Apple Chancery" charset="0"/>
                <a:ea typeface="Apple Chancery" charset="0"/>
                <a:cs typeface="Apple Chancery" charset="0"/>
              </a:rPr>
              <a:t> XX </a:t>
            </a:r>
            <a:r>
              <a:rPr lang="es-ES" sz="2800" dirty="0" smtClean="0">
                <a:latin typeface="Apple Chancery" charset="0"/>
                <a:ea typeface="Apple Chancery" charset="0"/>
                <a:cs typeface="Apple Chancery" charset="0"/>
              </a:rPr>
              <a:t>Century</a:t>
            </a:r>
          </a:p>
          <a:p>
            <a:pPr marL="0" indent="0">
              <a:lnSpc>
                <a:spcPct val="150000"/>
              </a:lnSpc>
              <a:buNone/>
            </a:pPr>
            <a:endParaRPr lang="en-US" sz="2800" dirty="0">
              <a:latin typeface="Apple Chancery" charset="0"/>
              <a:ea typeface="Apple Chancery" charset="0"/>
              <a:cs typeface="Apple Chancery" charset="0"/>
            </a:endParaRPr>
          </a:p>
        </p:txBody>
      </p:sp>
      <p:sp>
        <p:nvSpPr>
          <p:cNvPr id="5" name="Rectangle 4"/>
          <p:cNvSpPr/>
          <p:nvPr/>
        </p:nvSpPr>
        <p:spPr>
          <a:xfrm>
            <a:off x="4500995" y="5269711"/>
            <a:ext cx="6938682" cy="461665"/>
          </a:xfrm>
          <a:prstGeom prst="rect">
            <a:avLst/>
          </a:prstGeom>
        </p:spPr>
        <p:txBody>
          <a:bodyPr wrap="square">
            <a:spAutoFit/>
          </a:bodyPr>
          <a:lstStyle/>
          <a:p>
            <a:r>
              <a:rPr lang="en-US" sz="1200" dirty="0" smtClean="0">
                <a:solidFill>
                  <a:schemeClr val="accent1">
                    <a:lumMod val="40000"/>
                    <a:lumOff val="60000"/>
                  </a:schemeClr>
                </a:solidFill>
              </a:rPr>
              <a:t>Shown Harjo, S. (2014). </a:t>
            </a:r>
            <a:r>
              <a:rPr lang="en-US" sz="1200" i="1" dirty="0" smtClean="0">
                <a:solidFill>
                  <a:schemeClr val="accent1">
                    <a:lumMod val="40000"/>
                    <a:lumOff val="60000"/>
                  </a:schemeClr>
                </a:solidFill>
              </a:rPr>
              <a:t>Nation </a:t>
            </a:r>
            <a:r>
              <a:rPr lang="en-US" sz="1200" i="1" dirty="0">
                <a:solidFill>
                  <a:schemeClr val="accent1">
                    <a:lumMod val="40000"/>
                    <a:lumOff val="60000"/>
                  </a:schemeClr>
                </a:solidFill>
              </a:rPr>
              <a:t>to Nation: Treaties Between  </a:t>
            </a:r>
            <a:r>
              <a:rPr lang="en-US" sz="1200" i="1" dirty="0" smtClean="0">
                <a:solidFill>
                  <a:schemeClr val="accent1">
                    <a:lumMod val="40000"/>
                    <a:lumOff val="60000"/>
                  </a:schemeClr>
                </a:solidFill>
              </a:rPr>
              <a:t>the </a:t>
            </a:r>
            <a:r>
              <a:rPr lang="en-US" sz="1200" i="1" dirty="0">
                <a:solidFill>
                  <a:schemeClr val="accent1">
                    <a:lumMod val="40000"/>
                    <a:lumOff val="60000"/>
                  </a:schemeClr>
                </a:solidFill>
              </a:rPr>
              <a:t>United States and American Indian </a:t>
            </a:r>
            <a:r>
              <a:rPr lang="en-US" sz="1200" i="1" dirty="0" smtClean="0">
                <a:solidFill>
                  <a:schemeClr val="accent1">
                    <a:lumMod val="40000"/>
                    <a:lumOff val="60000"/>
                  </a:schemeClr>
                </a:solidFill>
              </a:rPr>
              <a:t>Nations. </a:t>
            </a:r>
            <a:r>
              <a:rPr lang="en-US" sz="1200" dirty="0" smtClean="0">
                <a:solidFill>
                  <a:schemeClr val="accent1">
                    <a:lumMod val="40000"/>
                    <a:lumOff val="60000"/>
                  </a:schemeClr>
                </a:solidFill>
              </a:rPr>
              <a:t>Washington D.C.: National Museum of American Indian, p.33</a:t>
            </a:r>
            <a:endParaRPr lang="en-US" sz="1200" dirty="0">
              <a:solidFill>
                <a:schemeClr val="accent1">
                  <a:lumMod val="40000"/>
                  <a:lumOff val="60000"/>
                </a:schemeClr>
              </a:solidFill>
            </a:endParaRPr>
          </a:p>
        </p:txBody>
      </p:sp>
    </p:spTree>
    <p:extLst>
      <p:ext uri="{BB962C8B-B14F-4D97-AF65-F5344CB8AC3E}">
        <p14:creationId xmlns:p14="http://schemas.microsoft.com/office/powerpoint/2010/main" val="120041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743200"/>
            <a:ext cx="5859724" cy="914400"/>
          </a:xfrm>
        </p:spPr>
        <p:txBody>
          <a:bodyPr>
            <a:normAutofit fontScale="90000"/>
          </a:bodyPr>
          <a:lstStyle/>
          <a:p>
            <a:r>
              <a:rPr lang="en-US" sz="4000" dirty="0" smtClean="0">
                <a:solidFill>
                  <a:schemeClr val="accent1">
                    <a:lumMod val="75000"/>
                  </a:schemeClr>
                </a:solidFill>
              </a:rPr>
              <a:t>Kirsten Gr</a:t>
            </a:r>
            <a:r>
              <a:rPr lang="es-ES" sz="4000" dirty="0" err="1" smtClean="0"/>
              <a:t>ünberg</a:t>
            </a:r>
            <a:r>
              <a:rPr lang="en-US" sz="2400" dirty="0"/>
              <a:t/>
            </a:r>
            <a:br>
              <a:rPr lang="en-US" sz="2400" dirty="0"/>
            </a:br>
            <a:r>
              <a:rPr lang="en-US" sz="1600" dirty="0">
                <a:solidFill>
                  <a:schemeClr val="accent2">
                    <a:lumMod val="75000"/>
                  </a:schemeClr>
                </a:solidFill>
              </a:rPr>
              <a:t/>
            </a:r>
            <a:br>
              <a:rPr lang="en-US" sz="1600" dirty="0">
                <a:solidFill>
                  <a:schemeClr val="accent2">
                    <a:lumMod val="75000"/>
                  </a:schemeClr>
                </a:solidFill>
              </a:rPr>
            </a:br>
            <a:r>
              <a:rPr lang="fi-FI" sz="4000" dirty="0"/>
              <a:t/>
            </a:r>
            <a:br>
              <a:rPr lang="fi-FI" sz="4000" dirty="0"/>
            </a:br>
            <a:r>
              <a:rPr lang="fi-FI" sz="4000" dirty="0"/>
              <a:t/>
            </a:r>
            <a:br>
              <a:rPr lang="fi-FI" sz="4000" dirty="0"/>
            </a:br>
            <a:r>
              <a:rPr lang="en-US" sz="4400" dirty="0"/>
              <a:t/>
            </a:r>
            <a:br>
              <a:rPr lang="en-US" sz="4400" dirty="0"/>
            </a:br>
            <a:r>
              <a:rPr lang="en-US" sz="4400" dirty="0"/>
              <a:t/>
            </a:r>
            <a:br>
              <a:rPr lang="en-US" sz="4400" dirty="0"/>
            </a:br>
            <a:endParaRPr lang="en-US" sz="4400" dirty="0">
              <a:solidFill>
                <a:srgbClr val="A45E45"/>
              </a:solidFill>
              <a:latin typeface="Apple Chancery" charset="0"/>
              <a:ea typeface="Apple Chancery" charset="0"/>
              <a:cs typeface="Apple Chancery" charset="0"/>
            </a:endParaRPr>
          </a:p>
        </p:txBody>
      </p:sp>
      <p:sp>
        <p:nvSpPr>
          <p:cNvPr id="3" name="Text Placeholder 2"/>
          <p:cNvSpPr>
            <a:spLocks noGrp="1"/>
          </p:cNvSpPr>
          <p:nvPr>
            <p:ph type="body" idx="1"/>
          </p:nvPr>
        </p:nvSpPr>
        <p:spPr>
          <a:xfrm>
            <a:off x="5907314" y="4147103"/>
            <a:ext cx="3504258" cy="1038807"/>
          </a:xfrm>
        </p:spPr>
        <p:txBody>
          <a:bodyPr>
            <a:normAutofit fontScale="85000" lnSpcReduction="10000"/>
          </a:bodyPr>
          <a:lstStyle/>
          <a:p>
            <a:r>
              <a:rPr lang="en-US" smtClean="0">
                <a:solidFill>
                  <a:schemeClr val="accent1">
                    <a:lumMod val="75000"/>
                  </a:schemeClr>
                </a:solidFill>
              </a:rPr>
              <a:t>#infoshow16</a:t>
            </a:r>
          </a:p>
          <a:p>
            <a:r>
              <a:rPr lang="en-US" dirty="0" smtClean="0">
                <a:solidFill>
                  <a:schemeClr val="accent1">
                    <a:lumMod val="75000"/>
                  </a:schemeClr>
                </a:solidFill>
              </a:rPr>
              <a:t>School of Information, Pratt Institute</a:t>
            </a:r>
          </a:p>
          <a:p>
            <a:r>
              <a:rPr lang="en-US" dirty="0" smtClean="0">
                <a:solidFill>
                  <a:schemeClr val="accent1">
                    <a:lumMod val="75000"/>
                  </a:schemeClr>
                </a:solidFill>
              </a:rPr>
              <a:t>May 17, 2016</a:t>
            </a:r>
            <a:endParaRPr lang="en-US" dirty="0">
              <a:solidFill>
                <a:schemeClr val="accent1">
                  <a:lumMod val="75000"/>
                </a:schemeClr>
              </a:solidFill>
            </a:endParaRPr>
          </a:p>
        </p:txBody>
      </p:sp>
      <p:sp>
        <p:nvSpPr>
          <p:cNvPr id="4" name="Text Placeholder 2"/>
          <p:cNvSpPr txBox="1">
            <a:spLocks/>
          </p:cNvSpPr>
          <p:nvPr/>
        </p:nvSpPr>
        <p:spPr>
          <a:xfrm>
            <a:off x="2518229" y="4154361"/>
            <a:ext cx="3504258" cy="103880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130000"/>
              </a:lnSpc>
              <a:spcBef>
                <a:spcPts val="0"/>
              </a:spcBef>
              <a:buFont typeface="Corbel" panose="020B0503020204020204" pitchFamily="34" charset="0"/>
              <a:buNone/>
              <a:defRPr sz="2000" kern="1200" baseline="0">
                <a:solidFill>
                  <a:schemeClr val="tx2">
                    <a:lumMod val="75000"/>
                    <a:lumOff val="25000"/>
                  </a:schemeClr>
                </a:solidFill>
                <a:latin typeface="+mn-lt"/>
                <a:ea typeface="+mn-ea"/>
                <a:cs typeface="+mn-cs"/>
              </a:defRPr>
            </a:lvl1pPr>
            <a:lvl2pPr marL="457200" indent="0" algn="l" defTabSz="914400" rtl="0" eaLnBrk="1" latinLnBrk="0" hangingPunct="1">
              <a:lnSpc>
                <a:spcPct val="111000"/>
              </a:lnSpc>
              <a:spcBef>
                <a:spcPts val="930"/>
              </a:spcBef>
              <a:buFont typeface="Corbel" panose="020B0503020204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1000"/>
              </a:lnSpc>
              <a:spcBef>
                <a:spcPts val="930"/>
              </a:spcBef>
              <a:buFont typeface="Corbel" panose="020B0503020204020204" pitchFamily="34" charset="0"/>
              <a:buNone/>
              <a:defRPr sz="1800" i="1" kern="1200">
                <a:solidFill>
                  <a:schemeClr val="tx1">
                    <a:tint val="75000"/>
                  </a:schemeClr>
                </a:solidFill>
                <a:latin typeface="+mn-lt"/>
                <a:ea typeface="+mn-ea"/>
                <a:cs typeface="+mn-cs"/>
              </a:defRPr>
            </a:lvl3pPr>
            <a:lvl4pPr marL="1371600" indent="0" algn="l" defTabSz="914400" rtl="0" eaLnBrk="1" latinLnBrk="0" hangingPunct="1">
              <a:lnSpc>
                <a:spcPct val="111000"/>
              </a:lnSpc>
              <a:spcBef>
                <a:spcPts val="930"/>
              </a:spcBef>
              <a:buFont typeface="Corbel" panose="020B0503020204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1000"/>
              </a:lnSpc>
              <a:spcBef>
                <a:spcPts val="930"/>
              </a:spcBef>
              <a:buFont typeface="Corbel" panose="020B0503020204020204" pitchFamily="34" charset="0"/>
              <a:buNone/>
              <a:defRPr sz="1600" i="1" kern="1200">
                <a:solidFill>
                  <a:schemeClr val="tx1">
                    <a:tint val="7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i="1" kern="1200">
                <a:solidFill>
                  <a:schemeClr val="tx1">
                    <a:tint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i="1" kern="1200">
                <a:solidFill>
                  <a:schemeClr val="tx1">
                    <a:tint val="75000"/>
                  </a:schemeClr>
                </a:solidFill>
                <a:latin typeface="+mn-lt"/>
                <a:ea typeface="+mn-ea"/>
                <a:cs typeface="+mn-cs"/>
              </a:defRPr>
            </a:lvl9pPr>
          </a:lstStyle>
          <a:p>
            <a:r>
              <a:rPr lang="en-US" dirty="0">
                <a:solidFill>
                  <a:schemeClr val="accent1">
                    <a:lumMod val="75000"/>
                  </a:schemeClr>
                </a:solidFill>
              </a:rPr>
              <a:t>Chris </a:t>
            </a:r>
            <a:r>
              <a:rPr lang="en-US" dirty="0" err="1">
                <a:solidFill>
                  <a:schemeClr val="accent1">
                    <a:lumMod val="75000"/>
                  </a:schemeClr>
                </a:solidFill>
              </a:rPr>
              <a:t>Alen</a:t>
            </a:r>
            <a:r>
              <a:rPr lang="en-US" dirty="0">
                <a:solidFill>
                  <a:schemeClr val="accent1">
                    <a:lumMod val="75000"/>
                  </a:schemeClr>
                </a:solidFill>
              </a:rPr>
              <a:t> Sula, Ph.D.</a:t>
            </a:r>
            <a:br>
              <a:rPr lang="en-US" dirty="0">
                <a:solidFill>
                  <a:schemeClr val="accent1">
                    <a:lumMod val="75000"/>
                  </a:schemeClr>
                </a:solidFill>
              </a:rPr>
            </a:br>
            <a:r>
              <a:rPr lang="fi-FI" dirty="0">
                <a:solidFill>
                  <a:schemeClr val="accent1">
                    <a:lumMod val="75000"/>
                  </a:schemeClr>
                </a:solidFill>
              </a:rPr>
              <a:t> LIS–659–01</a:t>
            </a:r>
            <a:br>
              <a:rPr lang="fi-FI" dirty="0">
                <a:solidFill>
                  <a:schemeClr val="accent1">
                    <a:lumMod val="75000"/>
                  </a:schemeClr>
                </a:solidFill>
              </a:rPr>
            </a:br>
            <a:r>
              <a:rPr lang="en-US" dirty="0">
                <a:solidFill>
                  <a:schemeClr val="accent1">
                    <a:lumMod val="75000"/>
                  </a:schemeClr>
                </a:solidFill>
              </a:rPr>
              <a:t>Digital Humanities II</a:t>
            </a:r>
          </a:p>
        </p:txBody>
      </p:sp>
    </p:spTree>
    <p:extLst>
      <p:ext uri="{BB962C8B-B14F-4D97-AF65-F5344CB8AC3E}">
        <p14:creationId xmlns:p14="http://schemas.microsoft.com/office/powerpoint/2010/main" val="2061516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87578" y="306"/>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Identifying the Treaties</a:t>
            </a:r>
            <a:endParaRPr lang="en-US" sz="4400" dirty="0">
              <a:latin typeface="Apple Chancery" charset="0"/>
              <a:ea typeface="Apple Chancery" charset="0"/>
              <a:cs typeface="Apple Chancery" charset="0"/>
            </a:endParaRPr>
          </a:p>
        </p:txBody>
      </p:sp>
      <p:sp>
        <p:nvSpPr>
          <p:cNvPr id="3" name="Content Placeholder 2"/>
          <p:cNvSpPr txBox="1">
            <a:spLocks/>
          </p:cNvSpPr>
          <p:nvPr/>
        </p:nvSpPr>
        <p:spPr>
          <a:xfrm>
            <a:off x="1285846" y="1536117"/>
            <a:ext cx="7164979" cy="740492"/>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lvl="0" indent="0">
              <a:lnSpc>
                <a:spcPct val="150000"/>
              </a:lnSpc>
              <a:buNone/>
            </a:pPr>
            <a:r>
              <a:rPr lang="en-US" sz="2400" dirty="0" smtClean="0">
                <a:solidFill>
                  <a:schemeClr val="accent6">
                    <a:lumMod val="75000"/>
                  </a:schemeClr>
                </a:solidFill>
                <a:latin typeface="Apple Chancery" charset="0"/>
                <a:ea typeface="Apple Chancery" charset="0"/>
                <a:cs typeface="Apple Chancery" charset="0"/>
              </a:rPr>
              <a:t>Set </a:t>
            </a:r>
            <a:r>
              <a:rPr lang="en-US" sz="2400" dirty="0">
                <a:solidFill>
                  <a:schemeClr val="accent6">
                    <a:lumMod val="75000"/>
                  </a:schemeClr>
                </a:solidFill>
                <a:latin typeface="Apple Chancery" charset="0"/>
                <a:ea typeface="Apple Chancery" charset="0"/>
                <a:cs typeface="Apple Chancery" charset="0"/>
              </a:rPr>
              <a:t>of treaties </a:t>
            </a:r>
            <a:r>
              <a:rPr lang="en-US" sz="2400" dirty="0" smtClean="0">
                <a:solidFill>
                  <a:schemeClr val="accent6">
                    <a:lumMod val="75000"/>
                  </a:schemeClr>
                </a:solidFill>
                <a:latin typeface="Apple Chancery" charset="0"/>
                <a:ea typeface="Apple Chancery" charset="0"/>
                <a:cs typeface="Apple Chancery" charset="0"/>
              </a:rPr>
              <a:t>compiled </a:t>
            </a:r>
            <a:r>
              <a:rPr lang="en-US" sz="2400" dirty="0">
                <a:solidFill>
                  <a:schemeClr val="accent6">
                    <a:lumMod val="75000"/>
                  </a:schemeClr>
                </a:solidFill>
                <a:latin typeface="Apple Chancery" charset="0"/>
                <a:ea typeface="Apple Chancery" charset="0"/>
                <a:cs typeface="Apple Chancery" charset="0"/>
              </a:rPr>
              <a:t>by Charles J. </a:t>
            </a:r>
            <a:r>
              <a:rPr lang="en-US" sz="2400" dirty="0" err="1">
                <a:solidFill>
                  <a:schemeClr val="accent6">
                    <a:lumMod val="75000"/>
                  </a:schemeClr>
                </a:solidFill>
                <a:latin typeface="Apple Chancery" charset="0"/>
                <a:ea typeface="Apple Chancery" charset="0"/>
                <a:cs typeface="Apple Chancery" charset="0"/>
              </a:rPr>
              <a:t>Kappler</a:t>
            </a:r>
            <a:endParaRPr lang="en-US" sz="2400" dirty="0">
              <a:solidFill>
                <a:schemeClr val="accent6">
                  <a:lumMod val="75000"/>
                </a:schemeClr>
              </a:solidFill>
              <a:latin typeface="Apple Chancery" charset="0"/>
              <a:ea typeface="Apple Chancery" charset="0"/>
              <a:cs typeface="Apple Chancery"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7469742"/>
              </p:ext>
            </p:extLst>
          </p:nvPr>
        </p:nvGraphicFramePr>
        <p:xfrm>
          <a:off x="2086951" y="2429008"/>
          <a:ext cx="3756870" cy="3629351"/>
        </p:xfrm>
        <a:graphic>
          <a:graphicData uri="http://schemas.openxmlformats.org/drawingml/2006/table">
            <a:tbl>
              <a:tblPr firstRow="1" firstCol="1" bandRow="1">
                <a:tableStyleId>{C083E6E3-FA7D-4D7B-A595-EF9225AFEA82}</a:tableStyleId>
              </a:tblPr>
              <a:tblGrid>
                <a:gridCol w="2811411"/>
                <a:gridCol w="945459"/>
              </a:tblGrid>
              <a:tr h="329941">
                <a:tc>
                  <a:txBody>
                    <a:bodyPr/>
                    <a:lstStyle/>
                    <a:p>
                      <a:pPr marL="0" marR="0">
                        <a:spcBef>
                          <a:spcPts val="0"/>
                        </a:spcBef>
                        <a:spcAft>
                          <a:spcPts val="0"/>
                        </a:spcAft>
                      </a:pPr>
                      <a:r>
                        <a:rPr lang="en-US" sz="1400" dirty="0">
                          <a:effectLst/>
                        </a:rPr>
                        <a:t>Years</a:t>
                      </a:r>
                      <a:endParaRPr lang="en-US" sz="1400" dirty="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dirty="0">
                          <a:effectLst/>
                        </a:rPr>
                        <a:t>Amount</a:t>
                      </a:r>
                      <a:endParaRPr lang="en-US" sz="1400" dirty="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1770 – 1799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19</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1800 – 1809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31</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dirty="0">
                          <a:effectLst/>
                        </a:rPr>
                        <a:t>1810 - 1819</a:t>
                      </a:r>
                      <a:endParaRPr lang="en-US" sz="1400" dirty="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dirty="0">
                          <a:effectLst/>
                        </a:rPr>
                        <a:t>50</a:t>
                      </a:r>
                      <a:endParaRPr lang="en-US" sz="1400" dirty="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1820 – 1829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52</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1830 – 1839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86</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1840 – 1849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19</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1850 – 1859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60</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1860 – 1869</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64</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400">
                          <a:effectLst/>
                        </a:rPr>
                        <a:t>1870 - 1890</a:t>
                      </a:r>
                      <a:endParaRPr lang="en-US" sz="1400">
                        <a:effectLst/>
                        <a:latin typeface="Calibri" charset="0"/>
                        <a:ea typeface="Calibri" charset="0"/>
                        <a:cs typeface="Times New Roman" charset="0"/>
                      </a:endParaRPr>
                    </a:p>
                  </a:txBody>
                  <a:tcPr marL="77227" marR="77227" marT="0" marB="0"/>
                </a:tc>
                <a:tc>
                  <a:txBody>
                    <a:bodyPr/>
                    <a:lstStyle/>
                    <a:p>
                      <a:pPr marL="0" marR="0" algn="r">
                        <a:spcBef>
                          <a:spcPts val="0"/>
                        </a:spcBef>
                        <a:spcAft>
                          <a:spcPts val="0"/>
                        </a:spcAft>
                      </a:pPr>
                      <a:r>
                        <a:rPr lang="en-US" sz="1400">
                          <a:effectLst/>
                        </a:rPr>
                        <a:t>5</a:t>
                      </a:r>
                      <a:endParaRPr lang="en-US" sz="1400">
                        <a:effectLst/>
                        <a:latin typeface="Calibri" charset="0"/>
                        <a:ea typeface="Calibri" charset="0"/>
                        <a:cs typeface="Times New Roman" charset="0"/>
                      </a:endParaRPr>
                    </a:p>
                  </a:txBody>
                  <a:tcPr marL="77227" marR="77227" marT="0" marB="0"/>
                </a:tc>
              </a:tr>
              <a:tr h="329941">
                <a:tc>
                  <a:txBody>
                    <a:bodyPr/>
                    <a:lstStyle/>
                    <a:p>
                      <a:pPr marL="0" marR="0">
                        <a:spcBef>
                          <a:spcPts val="0"/>
                        </a:spcBef>
                        <a:spcAft>
                          <a:spcPts val="0"/>
                        </a:spcAft>
                      </a:pPr>
                      <a:r>
                        <a:rPr lang="en-US" sz="1800" b="1" dirty="0">
                          <a:solidFill>
                            <a:schemeClr val="accent4">
                              <a:lumMod val="75000"/>
                            </a:schemeClr>
                          </a:solidFill>
                          <a:effectLst/>
                        </a:rPr>
                        <a:t>TOTAL</a:t>
                      </a:r>
                      <a:endParaRPr lang="en-US" sz="1800" b="1" dirty="0">
                        <a:solidFill>
                          <a:schemeClr val="accent4">
                            <a:lumMod val="75000"/>
                          </a:schemeClr>
                        </a:solidFill>
                        <a:effectLst/>
                        <a:latin typeface="Calibri" charset="0"/>
                        <a:ea typeface="Calibri" charset="0"/>
                        <a:cs typeface="Times New Roman" charset="0"/>
                      </a:endParaRPr>
                    </a:p>
                  </a:txBody>
                  <a:tcPr marL="77227" marR="77227" marT="0" marB="0">
                    <a:solidFill>
                      <a:schemeClr val="accent5">
                        <a:lumMod val="40000"/>
                        <a:lumOff val="60000"/>
                      </a:schemeClr>
                    </a:solidFill>
                  </a:tcPr>
                </a:tc>
                <a:tc>
                  <a:txBody>
                    <a:bodyPr/>
                    <a:lstStyle/>
                    <a:p>
                      <a:pPr marL="0" marR="0" algn="r">
                        <a:spcBef>
                          <a:spcPts val="0"/>
                        </a:spcBef>
                        <a:spcAft>
                          <a:spcPts val="0"/>
                        </a:spcAft>
                      </a:pPr>
                      <a:r>
                        <a:rPr lang="en-US" sz="1800" b="1" dirty="0">
                          <a:solidFill>
                            <a:schemeClr val="accent4">
                              <a:lumMod val="75000"/>
                            </a:schemeClr>
                          </a:solidFill>
                          <a:effectLst/>
                        </a:rPr>
                        <a:t>386</a:t>
                      </a:r>
                      <a:endParaRPr lang="en-US" sz="1800" b="1" dirty="0">
                        <a:solidFill>
                          <a:schemeClr val="accent4">
                            <a:lumMod val="75000"/>
                          </a:schemeClr>
                        </a:solidFill>
                        <a:effectLst/>
                        <a:latin typeface="Calibri" charset="0"/>
                        <a:ea typeface="Calibri" charset="0"/>
                        <a:cs typeface="Times New Roman" charset="0"/>
                      </a:endParaRPr>
                    </a:p>
                  </a:txBody>
                  <a:tcPr marL="77227" marR="77227" marT="0" marB="0">
                    <a:solidFill>
                      <a:schemeClr val="accent5">
                        <a:lumMod val="40000"/>
                        <a:lumOff val="60000"/>
                      </a:schemeClr>
                    </a:solidFill>
                  </a:tcPr>
                </a:tc>
              </a:tr>
            </a:tbl>
          </a:graphicData>
        </a:graphic>
      </p:graphicFrame>
    </p:spTree>
    <p:extLst>
      <p:ext uri="{BB962C8B-B14F-4D97-AF65-F5344CB8AC3E}">
        <p14:creationId xmlns:p14="http://schemas.microsoft.com/office/powerpoint/2010/main" val="1834289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619"/>
            <a:ext cx="12136271" cy="6708699"/>
          </a:xfrm>
          <a:prstGeom prst="rect">
            <a:avLst/>
          </a:prstGeom>
        </p:spPr>
      </p:pic>
      <p:sp>
        <p:nvSpPr>
          <p:cNvPr id="2" name="Title 1"/>
          <p:cNvSpPr txBox="1">
            <a:spLocks/>
          </p:cNvSpPr>
          <p:nvPr/>
        </p:nvSpPr>
        <p:spPr>
          <a:xfrm>
            <a:off x="0" y="817421"/>
            <a:ext cx="12192000" cy="484910"/>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pPr algn="ctr"/>
            <a:r>
              <a:rPr lang="en-US" sz="2000" dirty="0" smtClean="0">
                <a:latin typeface="Apple Chancery" charset="0"/>
                <a:ea typeface="Apple Chancery" charset="0"/>
                <a:cs typeface="Apple Chancery" charset="0"/>
              </a:rPr>
              <a:t>Identifying 142 Native American Nations</a:t>
            </a:r>
            <a:endParaRPr lang="en-US" sz="2000" dirty="0">
              <a:latin typeface="Apple Chancery" charset="0"/>
              <a:ea typeface="Apple Chancery" charset="0"/>
              <a:cs typeface="Apple Chancery" charset="0"/>
            </a:endParaRPr>
          </a:p>
        </p:txBody>
      </p:sp>
      <p:sp>
        <p:nvSpPr>
          <p:cNvPr id="5" name="Content Placeholder 2"/>
          <p:cNvSpPr txBox="1">
            <a:spLocks/>
          </p:cNvSpPr>
          <p:nvPr/>
        </p:nvSpPr>
        <p:spPr>
          <a:xfrm>
            <a:off x="304800" y="1859074"/>
            <a:ext cx="3740727" cy="3160568"/>
          </a:xfrm>
          <a:prstGeom prst="rect">
            <a:avLst/>
          </a:prstGeom>
          <a:solidFill>
            <a:schemeClr val="accent5">
              <a:lumMod val="40000"/>
              <a:lumOff val="6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ANADARKO (Also ANA-DA-CA)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APACHE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APPALACHICOLA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ARAPAHO (Also ARRAPAHOE; ARAPAHOE)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ARIKARA (Also RICARA; ARICKAREE)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ASSINABOINE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BANNOCK</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BELANTSE-ETOA OR MINITAREE (Also BELANTSE-ETEA; BELANTSE-ETA; MINNETAREE)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BLACKFEET (Also BLACKFOOT; BLACKFOOT NATION)</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BLOOD</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BROTHERTOWN</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CADDO (Also CADOE)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CAHOKIA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CALAPOOIA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CAYUGA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CAYUSE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CHASTA</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CHEROKEE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CHEYENNE (Also CHAYENNE)</a:t>
            </a:r>
          </a:p>
          <a:p>
            <a:pPr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CHICKASAW (Also CHICKESAW</a:t>
            </a:r>
            <a:r>
              <a:rPr lang="en-US" sz="800" dirty="0" smtClean="0">
                <a:solidFill>
                  <a:schemeClr val="accent4">
                    <a:lumMod val="75000"/>
                  </a:schemeClr>
                </a:solidFill>
                <a:latin typeface="Calibri" charset="0"/>
                <a:ea typeface="Calibri" charset="0"/>
                <a:cs typeface="Calibri" charset="0"/>
              </a:rPr>
              <a:t>)</a:t>
            </a:r>
          </a:p>
          <a:p>
            <a:pPr marL="0"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CHIPPEWA (Also CHIPPEWAY; CHIPAWA)</a:t>
            </a:r>
          </a:p>
          <a:p>
            <a:pPr marL="0"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CHOCTAW (Also CHACTAW; CHAKTAW)</a:t>
            </a:r>
          </a:p>
          <a:p>
            <a:pPr marL="0" lvl="0">
              <a:lnSpc>
                <a:spcPct val="100000"/>
              </a:lnSpc>
              <a:spcBef>
                <a:spcPts val="0"/>
              </a:spcBef>
              <a:buFont typeface="Wingdings" charset="2"/>
              <a:buChar char="v"/>
            </a:pPr>
            <a:r>
              <a:rPr lang="en-US" sz="800" dirty="0">
                <a:solidFill>
                  <a:schemeClr val="accent4">
                    <a:lumMod val="75000"/>
                  </a:schemeClr>
                </a:solidFill>
                <a:latin typeface="Calibri" charset="0"/>
                <a:ea typeface="Calibri" charset="0"/>
                <a:cs typeface="Calibri" charset="0"/>
              </a:rPr>
              <a:t>CHRISTIAN INDIANS </a:t>
            </a:r>
            <a:endParaRPr lang="en-US" sz="1200" dirty="0">
              <a:solidFill>
                <a:schemeClr val="accent4">
                  <a:lumMod val="75000"/>
                </a:schemeClr>
              </a:solidFill>
              <a:latin typeface="Calibri" charset="0"/>
              <a:ea typeface="Calibri" charset="0"/>
              <a:cs typeface="Calibri" charset="0"/>
            </a:endParaRPr>
          </a:p>
          <a:p>
            <a:pPr marL="0" indent="0">
              <a:lnSpc>
                <a:spcPct val="150000"/>
              </a:lnSpc>
              <a:buNone/>
            </a:pPr>
            <a:endParaRPr lang="en-US" sz="2800" dirty="0">
              <a:latin typeface="Apple Chancery" charset="0"/>
              <a:ea typeface="Apple Chancery" charset="0"/>
              <a:cs typeface="Apple Chancery" charset="0"/>
            </a:endParaRPr>
          </a:p>
        </p:txBody>
      </p:sp>
      <p:sp>
        <p:nvSpPr>
          <p:cNvPr id="6" name="Content Placeholder 2"/>
          <p:cNvSpPr txBox="1">
            <a:spLocks/>
          </p:cNvSpPr>
          <p:nvPr/>
        </p:nvSpPr>
        <p:spPr>
          <a:xfrm>
            <a:off x="4246418" y="1850004"/>
            <a:ext cx="3740727" cy="3169641"/>
          </a:xfrm>
          <a:prstGeom prst="rect">
            <a:avLst/>
          </a:prstGeom>
          <a:solidFill>
            <a:schemeClr val="accent2">
              <a:lumMod val="20000"/>
              <a:lumOff val="8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lvl="0">
              <a:lnSpc>
                <a:spcPct val="100000"/>
              </a:lnSpc>
              <a:spcBef>
                <a:spcPts val="0"/>
              </a:spcBef>
              <a:buFont typeface="Wingdings" charset="2"/>
              <a:buChar char="v"/>
            </a:pPr>
            <a:r>
              <a:rPr lang="en-US" sz="800" dirty="0" smtClean="0">
                <a:solidFill>
                  <a:schemeClr val="accent2"/>
                </a:solidFill>
              </a:rPr>
              <a:t>CLACK-A-MAS</a:t>
            </a:r>
            <a:r>
              <a:rPr lang="en-US" sz="800" dirty="0">
                <a:solidFill>
                  <a:schemeClr val="accent2"/>
                </a:solidFill>
              </a:rPr>
              <a:t> (Also CLOCKAMUS)</a:t>
            </a:r>
          </a:p>
          <a:p>
            <a:pPr marL="0" lvl="0">
              <a:lnSpc>
                <a:spcPct val="100000"/>
              </a:lnSpc>
              <a:spcBef>
                <a:spcPts val="0"/>
              </a:spcBef>
              <a:buFont typeface="Wingdings" charset="2"/>
              <a:buChar char="v"/>
            </a:pPr>
            <a:r>
              <a:rPr lang="en-US" sz="800" dirty="0">
                <a:solidFill>
                  <a:schemeClr val="accent2"/>
                </a:solidFill>
              </a:rPr>
              <a:t>COLUMBIA</a:t>
            </a:r>
          </a:p>
          <a:p>
            <a:pPr marL="0" lvl="0">
              <a:lnSpc>
                <a:spcPct val="100000"/>
              </a:lnSpc>
              <a:spcBef>
                <a:spcPts val="0"/>
              </a:spcBef>
              <a:buFont typeface="Wingdings" charset="2"/>
              <a:buChar char="v"/>
            </a:pPr>
            <a:r>
              <a:rPr lang="en-US" sz="800" dirty="0">
                <a:solidFill>
                  <a:schemeClr val="accent2"/>
                </a:solidFill>
              </a:rPr>
              <a:t>COLVILLE</a:t>
            </a:r>
          </a:p>
          <a:p>
            <a:pPr marL="0" lvl="0">
              <a:lnSpc>
                <a:spcPct val="100000"/>
              </a:lnSpc>
              <a:spcBef>
                <a:spcPts val="0"/>
              </a:spcBef>
              <a:buFont typeface="Wingdings" charset="2"/>
              <a:buChar char="v"/>
            </a:pPr>
            <a:r>
              <a:rPr lang="en-US" sz="800" dirty="0">
                <a:solidFill>
                  <a:schemeClr val="accent2"/>
                </a:solidFill>
              </a:rPr>
              <a:t>COMANCHE (Also CAMANCHE)</a:t>
            </a:r>
          </a:p>
          <a:p>
            <a:pPr marL="0" lvl="0">
              <a:lnSpc>
                <a:spcPct val="100000"/>
              </a:lnSpc>
              <a:spcBef>
                <a:spcPts val="0"/>
              </a:spcBef>
              <a:buFont typeface="Wingdings" charset="2"/>
              <a:buChar char="v"/>
            </a:pPr>
            <a:r>
              <a:rPr lang="en-US" sz="800" dirty="0">
                <a:solidFill>
                  <a:schemeClr val="accent2"/>
                </a:solidFill>
              </a:rPr>
              <a:t>CREEKS (Also MUSCOGEE)</a:t>
            </a:r>
          </a:p>
          <a:p>
            <a:pPr marL="0" lvl="0">
              <a:lnSpc>
                <a:spcPct val="100000"/>
              </a:lnSpc>
              <a:spcBef>
                <a:spcPts val="0"/>
              </a:spcBef>
              <a:buFont typeface="Wingdings" charset="2"/>
              <a:buChar char="v"/>
            </a:pPr>
            <a:r>
              <a:rPr lang="en-US" sz="800" dirty="0">
                <a:solidFill>
                  <a:schemeClr val="accent2"/>
                </a:solidFill>
              </a:rPr>
              <a:t>CROW</a:t>
            </a:r>
          </a:p>
          <a:p>
            <a:pPr marL="0" lvl="0">
              <a:lnSpc>
                <a:spcPct val="100000"/>
              </a:lnSpc>
              <a:spcBef>
                <a:spcPts val="0"/>
              </a:spcBef>
              <a:buFont typeface="Wingdings" charset="2"/>
              <a:buChar char="v"/>
            </a:pPr>
            <a:r>
              <a:rPr lang="en-US" sz="800" dirty="0">
                <a:solidFill>
                  <a:schemeClr val="accent2"/>
                </a:solidFill>
              </a:rPr>
              <a:t>DAKOTA</a:t>
            </a:r>
          </a:p>
          <a:p>
            <a:pPr marL="0" lvl="0">
              <a:lnSpc>
                <a:spcPct val="100000"/>
              </a:lnSpc>
              <a:spcBef>
                <a:spcPts val="0"/>
              </a:spcBef>
              <a:buFont typeface="Wingdings" charset="2"/>
              <a:buChar char="v"/>
            </a:pPr>
            <a:r>
              <a:rPr lang="en-US" sz="800" dirty="0">
                <a:solidFill>
                  <a:schemeClr val="accent2"/>
                </a:solidFill>
              </a:rPr>
              <a:t>DE CHUTES</a:t>
            </a:r>
          </a:p>
          <a:p>
            <a:pPr marL="0" lvl="0">
              <a:lnSpc>
                <a:spcPct val="100000"/>
              </a:lnSpc>
              <a:spcBef>
                <a:spcPts val="0"/>
              </a:spcBef>
              <a:buFont typeface="Wingdings" charset="2"/>
              <a:buChar char="v"/>
            </a:pPr>
            <a:r>
              <a:rPr lang="en-US" sz="800" dirty="0">
                <a:solidFill>
                  <a:schemeClr val="accent2"/>
                </a:solidFill>
              </a:rPr>
              <a:t>DELAWARE</a:t>
            </a:r>
          </a:p>
          <a:p>
            <a:pPr marL="0" lvl="0">
              <a:lnSpc>
                <a:spcPct val="100000"/>
              </a:lnSpc>
              <a:spcBef>
                <a:spcPts val="0"/>
              </a:spcBef>
              <a:buFont typeface="Wingdings" charset="2"/>
              <a:buChar char="v"/>
            </a:pPr>
            <a:r>
              <a:rPr lang="en-US" sz="800" dirty="0">
                <a:solidFill>
                  <a:schemeClr val="accent2"/>
                </a:solidFill>
              </a:rPr>
              <a:t>DWAMISH</a:t>
            </a:r>
          </a:p>
          <a:p>
            <a:pPr marL="0" lvl="0">
              <a:lnSpc>
                <a:spcPct val="100000"/>
              </a:lnSpc>
              <a:spcBef>
                <a:spcPts val="0"/>
              </a:spcBef>
              <a:buFont typeface="Wingdings" charset="2"/>
              <a:buChar char="v"/>
            </a:pPr>
            <a:r>
              <a:rPr lang="en-US" sz="800" dirty="0">
                <a:solidFill>
                  <a:schemeClr val="accent2"/>
                </a:solidFill>
              </a:rPr>
              <a:t>EEL RIVER</a:t>
            </a:r>
          </a:p>
          <a:p>
            <a:pPr marL="0" lvl="0">
              <a:lnSpc>
                <a:spcPct val="100000"/>
              </a:lnSpc>
              <a:spcBef>
                <a:spcPts val="0"/>
              </a:spcBef>
              <a:buFont typeface="Wingdings" charset="2"/>
              <a:buChar char="v"/>
            </a:pPr>
            <a:r>
              <a:rPr lang="en-US" sz="800" dirty="0">
                <a:solidFill>
                  <a:schemeClr val="accent2"/>
                </a:solidFill>
              </a:rPr>
              <a:t>FIVE NATIONS</a:t>
            </a:r>
          </a:p>
          <a:p>
            <a:pPr marL="0" lvl="0">
              <a:lnSpc>
                <a:spcPct val="100000"/>
              </a:lnSpc>
              <a:spcBef>
                <a:spcPts val="0"/>
              </a:spcBef>
              <a:buFont typeface="Wingdings" charset="2"/>
              <a:buChar char="v"/>
            </a:pPr>
            <a:r>
              <a:rPr lang="en-US" sz="800" dirty="0">
                <a:solidFill>
                  <a:schemeClr val="accent2"/>
                </a:solidFill>
              </a:rPr>
              <a:t>FLATHEAD</a:t>
            </a:r>
          </a:p>
          <a:p>
            <a:pPr marL="0" lvl="0">
              <a:lnSpc>
                <a:spcPct val="100000"/>
              </a:lnSpc>
              <a:spcBef>
                <a:spcPts val="0"/>
              </a:spcBef>
              <a:buFont typeface="Wingdings" charset="2"/>
              <a:buChar char="v"/>
            </a:pPr>
            <a:r>
              <a:rPr lang="en-US" sz="800" dirty="0">
                <a:solidFill>
                  <a:schemeClr val="accent2"/>
                </a:solidFill>
              </a:rPr>
              <a:t>FOX </a:t>
            </a:r>
          </a:p>
          <a:p>
            <a:pPr marL="0" lvl="0">
              <a:lnSpc>
                <a:spcPct val="100000"/>
              </a:lnSpc>
              <a:spcBef>
                <a:spcPts val="0"/>
              </a:spcBef>
              <a:buFont typeface="Wingdings" charset="2"/>
              <a:buChar char="v"/>
            </a:pPr>
            <a:r>
              <a:rPr lang="en-US" sz="800" dirty="0">
                <a:solidFill>
                  <a:schemeClr val="accent2"/>
                </a:solidFill>
              </a:rPr>
              <a:t>GROS VENTRES (Also GROSVENTRES)</a:t>
            </a:r>
          </a:p>
          <a:p>
            <a:pPr marL="0" lvl="0">
              <a:lnSpc>
                <a:spcPct val="100000"/>
              </a:lnSpc>
              <a:spcBef>
                <a:spcPts val="0"/>
              </a:spcBef>
              <a:buFont typeface="Wingdings" charset="2"/>
              <a:buChar char="v"/>
            </a:pPr>
            <a:r>
              <a:rPr lang="en-US" sz="800" dirty="0">
                <a:solidFill>
                  <a:schemeClr val="accent2"/>
                </a:solidFill>
              </a:rPr>
              <a:t>ILLINOIS</a:t>
            </a:r>
          </a:p>
          <a:p>
            <a:pPr marL="0" lvl="0">
              <a:lnSpc>
                <a:spcPct val="100000"/>
              </a:lnSpc>
              <a:spcBef>
                <a:spcPts val="0"/>
              </a:spcBef>
              <a:buFont typeface="Wingdings" charset="2"/>
              <a:buChar char="v"/>
            </a:pPr>
            <a:r>
              <a:rPr lang="en-US" sz="800" dirty="0" smtClean="0">
                <a:solidFill>
                  <a:schemeClr val="accent2"/>
                </a:solidFill>
              </a:rPr>
              <a:t>IOWA</a:t>
            </a:r>
          </a:p>
          <a:p>
            <a:pPr lvl="0">
              <a:lnSpc>
                <a:spcPct val="100000"/>
              </a:lnSpc>
              <a:spcBef>
                <a:spcPts val="0"/>
              </a:spcBef>
              <a:buFont typeface="Wingdings" charset="2"/>
              <a:buChar char="v"/>
            </a:pPr>
            <a:r>
              <a:rPr lang="en-US" sz="800" dirty="0">
                <a:solidFill>
                  <a:schemeClr val="accent2"/>
                </a:solidFill>
              </a:rPr>
              <a:t>KALAPUYA (Also CALAPOOIA)</a:t>
            </a:r>
          </a:p>
          <a:p>
            <a:pPr lvl="0">
              <a:lnSpc>
                <a:spcPct val="100000"/>
              </a:lnSpc>
              <a:spcBef>
                <a:spcPts val="0"/>
              </a:spcBef>
              <a:buFont typeface="Wingdings" charset="2"/>
              <a:buChar char="v"/>
            </a:pPr>
            <a:r>
              <a:rPr lang="en-US" sz="800" dirty="0">
                <a:solidFill>
                  <a:schemeClr val="accent2"/>
                </a:solidFill>
              </a:rPr>
              <a:t>KANSA (Also KANZA; KANSAS; KANZAS)</a:t>
            </a:r>
          </a:p>
          <a:p>
            <a:pPr lvl="0">
              <a:lnSpc>
                <a:spcPct val="100000"/>
              </a:lnSpc>
              <a:spcBef>
                <a:spcPts val="0"/>
              </a:spcBef>
              <a:buFont typeface="Wingdings" charset="2"/>
              <a:buChar char="v"/>
            </a:pPr>
            <a:r>
              <a:rPr lang="en-US" sz="800" dirty="0" smtClean="0">
                <a:solidFill>
                  <a:schemeClr val="accent2"/>
                </a:solidFill>
              </a:rPr>
              <a:t>KASKASKIA</a:t>
            </a:r>
          </a:p>
          <a:p>
            <a:pPr lvl="0">
              <a:lnSpc>
                <a:spcPct val="100000"/>
              </a:lnSpc>
              <a:spcBef>
                <a:spcPts val="0"/>
              </a:spcBef>
              <a:buFont typeface="Wingdings" charset="2"/>
              <a:buChar char="v"/>
            </a:pPr>
            <a:r>
              <a:rPr lang="en-US" sz="800" dirty="0">
                <a:solidFill>
                  <a:schemeClr val="accent2"/>
                </a:solidFill>
              </a:rPr>
              <a:t>KA-TA-KA</a:t>
            </a:r>
          </a:p>
          <a:p>
            <a:pPr lvl="0">
              <a:lnSpc>
                <a:spcPct val="100000"/>
              </a:lnSpc>
              <a:spcBef>
                <a:spcPts val="0"/>
              </a:spcBef>
              <a:buFont typeface="Wingdings" charset="2"/>
              <a:buChar char="v"/>
            </a:pPr>
            <a:r>
              <a:rPr lang="en-US" sz="800" dirty="0">
                <a:solidFill>
                  <a:schemeClr val="accent2"/>
                </a:solidFill>
              </a:rPr>
              <a:t>KEECHY (Also KEECHE)</a:t>
            </a:r>
          </a:p>
          <a:p>
            <a:pPr lvl="0">
              <a:lnSpc>
                <a:spcPct val="100000"/>
              </a:lnSpc>
              <a:spcBef>
                <a:spcPts val="0"/>
              </a:spcBef>
              <a:buFont typeface="Wingdings" charset="2"/>
              <a:buChar char="v"/>
            </a:pPr>
            <a:r>
              <a:rPr lang="en-US" sz="800" dirty="0">
                <a:solidFill>
                  <a:schemeClr val="accent2"/>
                </a:solidFill>
              </a:rPr>
              <a:t>KICKAPOO (Also KIKAPO)</a:t>
            </a:r>
          </a:p>
          <a:p>
            <a:pPr lvl="0">
              <a:lnSpc>
                <a:spcPct val="100000"/>
              </a:lnSpc>
              <a:spcBef>
                <a:spcPts val="0"/>
              </a:spcBef>
              <a:buFont typeface="Wingdings" charset="2"/>
              <a:buChar char="v"/>
            </a:pPr>
            <a:r>
              <a:rPr lang="en-US" sz="800" dirty="0">
                <a:solidFill>
                  <a:schemeClr val="accent2"/>
                </a:solidFill>
              </a:rPr>
              <a:t>KIK-IAL-LUS</a:t>
            </a:r>
          </a:p>
          <a:p>
            <a:pPr lvl="0">
              <a:lnSpc>
                <a:spcPct val="100000"/>
              </a:lnSpc>
              <a:spcBef>
                <a:spcPts val="0"/>
              </a:spcBef>
              <a:buFont typeface="Wingdings" charset="2"/>
              <a:buChar char="v"/>
            </a:pPr>
            <a:endParaRPr lang="en-US" sz="1200" dirty="0"/>
          </a:p>
          <a:p>
            <a:pPr marL="0" lvl="0">
              <a:lnSpc>
                <a:spcPct val="100000"/>
              </a:lnSpc>
              <a:spcBef>
                <a:spcPts val="0"/>
              </a:spcBef>
              <a:buFont typeface="Wingdings" charset="2"/>
              <a:buChar char="v"/>
            </a:pPr>
            <a:endParaRPr lang="en-US" sz="1200" dirty="0"/>
          </a:p>
          <a:p>
            <a:pPr marL="0" indent="0">
              <a:lnSpc>
                <a:spcPct val="150000"/>
              </a:lnSpc>
              <a:buNone/>
            </a:pPr>
            <a:endParaRPr lang="en-US" sz="2800" dirty="0">
              <a:latin typeface="Apple Chancery" charset="0"/>
              <a:ea typeface="Apple Chancery" charset="0"/>
              <a:cs typeface="Apple Chancery" charset="0"/>
            </a:endParaRPr>
          </a:p>
        </p:txBody>
      </p:sp>
      <p:sp>
        <p:nvSpPr>
          <p:cNvPr id="8" name="Content Placeholder 2"/>
          <p:cNvSpPr txBox="1">
            <a:spLocks/>
          </p:cNvSpPr>
          <p:nvPr/>
        </p:nvSpPr>
        <p:spPr>
          <a:xfrm>
            <a:off x="8188036" y="1862127"/>
            <a:ext cx="3726871" cy="3157515"/>
          </a:xfrm>
          <a:prstGeom prst="rect">
            <a:avLst/>
          </a:prstGeom>
          <a:solidFill>
            <a:schemeClr val="accent4">
              <a:lumMod val="20000"/>
              <a:lumOff val="8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lvl="0">
              <a:lnSpc>
                <a:spcPct val="100000"/>
              </a:lnSpc>
              <a:spcBef>
                <a:spcPts val="0"/>
              </a:spcBef>
              <a:buFont typeface="Wingdings" charset="2"/>
              <a:buChar char="v"/>
            </a:pPr>
            <a:r>
              <a:rPr lang="en-US" sz="800" dirty="0">
                <a:solidFill>
                  <a:schemeClr val="accent5">
                    <a:lumMod val="50000"/>
                  </a:schemeClr>
                </a:solidFill>
              </a:rPr>
              <a:t>KIOWA (Also KIOWAY)</a:t>
            </a:r>
          </a:p>
          <a:p>
            <a:pPr lvl="0">
              <a:lnSpc>
                <a:spcPct val="100000"/>
              </a:lnSpc>
              <a:spcBef>
                <a:spcPts val="0"/>
              </a:spcBef>
              <a:buFont typeface="Wingdings" charset="2"/>
              <a:buChar char="v"/>
            </a:pPr>
            <a:r>
              <a:rPr lang="en-US" sz="800" dirty="0">
                <a:solidFill>
                  <a:schemeClr val="accent5">
                    <a:lumMod val="50000"/>
                  </a:schemeClr>
                </a:solidFill>
              </a:rPr>
              <a:t>KLAMATH</a:t>
            </a:r>
          </a:p>
          <a:p>
            <a:pPr lvl="0">
              <a:lnSpc>
                <a:spcPct val="100000"/>
              </a:lnSpc>
              <a:spcBef>
                <a:spcPts val="0"/>
              </a:spcBef>
              <a:buFont typeface="Wingdings" charset="2"/>
              <a:buChar char="v"/>
            </a:pPr>
            <a:r>
              <a:rPr lang="en-US" sz="800" dirty="0">
                <a:solidFill>
                  <a:schemeClr val="accent5">
                    <a:lumMod val="50000"/>
                  </a:schemeClr>
                </a:solidFill>
              </a:rPr>
              <a:t>KOOTENAY</a:t>
            </a:r>
          </a:p>
          <a:p>
            <a:pPr lvl="0">
              <a:lnSpc>
                <a:spcPct val="100000"/>
              </a:lnSpc>
              <a:spcBef>
                <a:spcPts val="0"/>
              </a:spcBef>
              <a:buFont typeface="Wingdings" charset="2"/>
              <a:buChar char="v"/>
            </a:pPr>
            <a:r>
              <a:rPr lang="en-US" sz="800" dirty="0">
                <a:solidFill>
                  <a:schemeClr val="accent5">
                    <a:lumMod val="50000"/>
                  </a:schemeClr>
                </a:solidFill>
              </a:rPr>
              <a:t>LEPAN</a:t>
            </a:r>
          </a:p>
          <a:p>
            <a:pPr lvl="0">
              <a:lnSpc>
                <a:spcPct val="100000"/>
              </a:lnSpc>
              <a:spcBef>
                <a:spcPts val="0"/>
              </a:spcBef>
              <a:buFont typeface="Wingdings" charset="2"/>
              <a:buChar char="v"/>
            </a:pPr>
            <a:r>
              <a:rPr lang="en-US" sz="800" dirty="0">
                <a:solidFill>
                  <a:schemeClr val="accent5">
                    <a:lumMod val="50000"/>
                  </a:schemeClr>
                </a:solidFill>
              </a:rPr>
              <a:t>LONG-WHA</a:t>
            </a:r>
          </a:p>
          <a:p>
            <a:pPr lvl="0">
              <a:lnSpc>
                <a:spcPct val="100000"/>
              </a:lnSpc>
              <a:spcBef>
                <a:spcPts val="0"/>
              </a:spcBef>
              <a:buFont typeface="Wingdings" charset="2"/>
              <a:buChar char="v"/>
            </a:pPr>
            <a:r>
              <a:rPr lang="en-US" sz="800" dirty="0">
                <a:solidFill>
                  <a:schemeClr val="accent5">
                    <a:lumMod val="50000"/>
                  </a:schemeClr>
                </a:solidFill>
              </a:rPr>
              <a:t>LUMMI</a:t>
            </a:r>
          </a:p>
          <a:p>
            <a:pPr lvl="0">
              <a:lnSpc>
                <a:spcPct val="100000"/>
              </a:lnSpc>
              <a:spcBef>
                <a:spcPts val="0"/>
              </a:spcBef>
              <a:buFont typeface="Wingdings" charset="2"/>
              <a:buChar char="v"/>
            </a:pPr>
            <a:r>
              <a:rPr lang="en-US" sz="800" dirty="0">
                <a:solidFill>
                  <a:schemeClr val="accent5">
                    <a:lumMod val="50000"/>
                  </a:schemeClr>
                </a:solidFill>
              </a:rPr>
              <a:t>MAKAH (Also MAHA)</a:t>
            </a:r>
          </a:p>
          <a:p>
            <a:pPr lvl="0">
              <a:lnSpc>
                <a:spcPct val="100000"/>
              </a:lnSpc>
              <a:spcBef>
                <a:spcPts val="0"/>
              </a:spcBef>
              <a:buFont typeface="Wingdings" charset="2"/>
              <a:buChar char="v"/>
            </a:pPr>
            <a:r>
              <a:rPr lang="en-US" sz="800" dirty="0">
                <a:solidFill>
                  <a:schemeClr val="accent5">
                    <a:lumMod val="50000"/>
                  </a:schemeClr>
                </a:solidFill>
              </a:rPr>
              <a:t>MANDAN</a:t>
            </a:r>
          </a:p>
          <a:p>
            <a:pPr lvl="0">
              <a:lnSpc>
                <a:spcPct val="100000"/>
              </a:lnSpc>
              <a:spcBef>
                <a:spcPts val="0"/>
              </a:spcBef>
              <a:buFont typeface="Wingdings" charset="2"/>
              <a:buChar char="v"/>
            </a:pPr>
            <a:r>
              <a:rPr lang="en-US" sz="800" dirty="0">
                <a:solidFill>
                  <a:schemeClr val="accent5">
                    <a:lumMod val="50000"/>
                  </a:schemeClr>
                </a:solidFill>
              </a:rPr>
              <a:t>ME-SEK-WI-GUILSE</a:t>
            </a:r>
          </a:p>
          <a:p>
            <a:pPr lvl="0">
              <a:lnSpc>
                <a:spcPct val="100000"/>
              </a:lnSpc>
              <a:spcBef>
                <a:spcPts val="0"/>
              </a:spcBef>
              <a:buFont typeface="Wingdings" charset="2"/>
              <a:buChar char="v"/>
            </a:pPr>
            <a:r>
              <a:rPr lang="en-US" sz="800" dirty="0">
                <a:solidFill>
                  <a:schemeClr val="accent5">
                    <a:lumMod val="50000"/>
                  </a:schemeClr>
                </a:solidFill>
              </a:rPr>
              <a:t>MENOMINEE (Also MENOMINIE; MENOMONIE; MENOMONEE)</a:t>
            </a:r>
          </a:p>
          <a:p>
            <a:pPr lvl="0">
              <a:lnSpc>
                <a:spcPct val="100000"/>
              </a:lnSpc>
              <a:spcBef>
                <a:spcPts val="0"/>
              </a:spcBef>
              <a:buFont typeface="Wingdings" charset="2"/>
              <a:buChar char="v"/>
            </a:pPr>
            <a:r>
              <a:rPr lang="en-US" sz="800" dirty="0">
                <a:solidFill>
                  <a:schemeClr val="accent5">
                    <a:lumMod val="50000"/>
                  </a:schemeClr>
                </a:solidFill>
              </a:rPr>
              <a:t>MIAMI (Also MIAME; MEAMIE)</a:t>
            </a:r>
          </a:p>
          <a:p>
            <a:pPr lvl="0">
              <a:lnSpc>
                <a:spcPct val="100000"/>
              </a:lnSpc>
              <a:spcBef>
                <a:spcPts val="0"/>
              </a:spcBef>
              <a:buFont typeface="Wingdings" charset="2"/>
              <a:buChar char="v"/>
            </a:pPr>
            <a:r>
              <a:rPr lang="en-US" sz="800" dirty="0">
                <a:solidFill>
                  <a:schemeClr val="accent5">
                    <a:lumMod val="50000"/>
                  </a:schemeClr>
                </a:solidFill>
              </a:rPr>
              <a:t>MIDDLE OREGON TRIBES</a:t>
            </a:r>
          </a:p>
          <a:p>
            <a:pPr lvl="0">
              <a:lnSpc>
                <a:spcPct val="100000"/>
              </a:lnSpc>
              <a:spcBef>
                <a:spcPts val="0"/>
              </a:spcBef>
              <a:buFont typeface="Wingdings" charset="2"/>
              <a:buChar char="v"/>
            </a:pPr>
            <a:r>
              <a:rPr lang="en-US" sz="800" dirty="0">
                <a:solidFill>
                  <a:schemeClr val="accent5">
                    <a:lumMod val="50000"/>
                  </a:schemeClr>
                </a:solidFill>
              </a:rPr>
              <a:t>MINITAREE OR BELANTSE-ETOA (Also BELANTSE-ETEA; BELANTSE-ETA; MINNETAREE)</a:t>
            </a:r>
          </a:p>
          <a:p>
            <a:pPr lvl="0">
              <a:lnSpc>
                <a:spcPct val="100000"/>
              </a:lnSpc>
              <a:spcBef>
                <a:spcPts val="0"/>
              </a:spcBef>
              <a:buFont typeface="Wingdings" charset="2"/>
              <a:buChar char="v"/>
            </a:pPr>
            <a:r>
              <a:rPr lang="en-US" sz="800" dirty="0">
                <a:solidFill>
                  <a:schemeClr val="accent5">
                    <a:lumMod val="50000"/>
                  </a:schemeClr>
                </a:solidFill>
              </a:rPr>
              <a:t>MITCHIGAMIA</a:t>
            </a:r>
          </a:p>
          <a:p>
            <a:pPr lvl="0">
              <a:lnSpc>
                <a:spcPct val="100000"/>
              </a:lnSpc>
              <a:spcBef>
                <a:spcPts val="0"/>
              </a:spcBef>
              <a:buFont typeface="Wingdings" charset="2"/>
              <a:buChar char="v"/>
            </a:pPr>
            <a:r>
              <a:rPr lang="en-US" sz="800" dirty="0">
                <a:solidFill>
                  <a:schemeClr val="accent5">
                    <a:lumMod val="50000"/>
                  </a:schemeClr>
                </a:solidFill>
              </a:rPr>
              <a:t>MODOC (Also MOADOC)</a:t>
            </a:r>
          </a:p>
          <a:p>
            <a:pPr lvl="0">
              <a:lnSpc>
                <a:spcPct val="100000"/>
              </a:lnSpc>
              <a:spcBef>
                <a:spcPts val="0"/>
              </a:spcBef>
              <a:buFont typeface="Wingdings" charset="2"/>
              <a:buChar char="v"/>
            </a:pPr>
            <a:r>
              <a:rPr lang="en-US" sz="800" dirty="0">
                <a:solidFill>
                  <a:schemeClr val="accent5">
                    <a:lumMod val="50000"/>
                  </a:schemeClr>
                </a:solidFill>
              </a:rPr>
              <a:t>MOHAWK</a:t>
            </a:r>
          </a:p>
          <a:p>
            <a:pPr lvl="0">
              <a:lnSpc>
                <a:spcPct val="100000"/>
              </a:lnSpc>
              <a:spcBef>
                <a:spcPts val="0"/>
              </a:spcBef>
              <a:buFont typeface="Wingdings" charset="2"/>
              <a:buChar char="v"/>
            </a:pPr>
            <a:r>
              <a:rPr lang="en-US" sz="800" dirty="0">
                <a:solidFill>
                  <a:schemeClr val="accent5">
                    <a:lumMod val="50000"/>
                  </a:schemeClr>
                </a:solidFill>
              </a:rPr>
              <a:t>MOLALA (Also MOLALLA; MOLEL)</a:t>
            </a:r>
          </a:p>
          <a:p>
            <a:pPr lvl="0">
              <a:lnSpc>
                <a:spcPct val="100000"/>
              </a:lnSpc>
              <a:spcBef>
                <a:spcPts val="0"/>
              </a:spcBef>
              <a:buFont typeface="Wingdings" charset="2"/>
              <a:buChar char="v"/>
            </a:pPr>
            <a:r>
              <a:rPr lang="en-US" sz="800" dirty="0">
                <a:solidFill>
                  <a:schemeClr val="accent5">
                    <a:lumMod val="50000"/>
                  </a:schemeClr>
                </a:solidFill>
              </a:rPr>
              <a:t>MUSCOGEE (Also CREEK)</a:t>
            </a:r>
          </a:p>
          <a:p>
            <a:pPr lvl="0">
              <a:lnSpc>
                <a:spcPct val="100000"/>
              </a:lnSpc>
              <a:spcBef>
                <a:spcPts val="0"/>
              </a:spcBef>
              <a:buFont typeface="Wingdings" charset="2"/>
              <a:buChar char="v"/>
            </a:pPr>
            <a:r>
              <a:rPr lang="en-US" sz="800" dirty="0">
                <a:solidFill>
                  <a:schemeClr val="accent5">
                    <a:lumMod val="50000"/>
                  </a:schemeClr>
                </a:solidFill>
              </a:rPr>
              <a:t>MUNSEE (Also CHRISTIAN)</a:t>
            </a:r>
          </a:p>
          <a:p>
            <a:pPr lvl="0">
              <a:lnSpc>
                <a:spcPct val="100000"/>
              </a:lnSpc>
              <a:spcBef>
                <a:spcPts val="0"/>
              </a:spcBef>
              <a:buFont typeface="Wingdings" charset="2"/>
              <a:buChar char="v"/>
            </a:pPr>
            <a:r>
              <a:rPr lang="en-US" sz="800" dirty="0">
                <a:solidFill>
                  <a:schemeClr val="accent5">
                    <a:lumMod val="50000"/>
                  </a:schemeClr>
                </a:solidFill>
              </a:rPr>
              <a:t>NAVAJO (Also NAVAHO)</a:t>
            </a:r>
          </a:p>
          <a:p>
            <a:pPr lvl="0">
              <a:lnSpc>
                <a:spcPct val="100000"/>
              </a:lnSpc>
              <a:spcBef>
                <a:spcPts val="0"/>
              </a:spcBef>
              <a:buFont typeface="Wingdings" charset="2"/>
              <a:buChar char="v"/>
            </a:pPr>
            <a:r>
              <a:rPr lang="en-US" sz="800" dirty="0">
                <a:solidFill>
                  <a:schemeClr val="accent5">
                    <a:lumMod val="50000"/>
                  </a:schemeClr>
                </a:solidFill>
              </a:rPr>
              <a:t>NEW YORK INDIANS</a:t>
            </a:r>
          </a:p>
          <a:p>
            <a:pPr lvl="0">
              <a:lnSpc>
                <a:spcPct val="100000"/>
              </a:lnSpc>
              <a:spcBef>
                <a:spcPts val="0"/>
              </a:spcBef>
              <a:buFont typeface="Wingdings" charset="2"/>
              <a:buChar char="v"/>
            </a:pPr>
            <a:r>
              <a:rPr lang="en-US" sz="800" dirty="0">
                <a:solidFill>
                  <a:schemeClr val="accent5">
                    <a:lumMod val="50000"/>
                  </a:schemeClr>
                </a:solidFill>
              </a:rPr>
              <a:t>NEZ </a:t>
            </a:r>
            <a:r>
              <a:rPr lang="en-US" sz="800" dirty="0" smtClean="0">
                <a:solidFill>
                  <a:schemeClr val="accent5">
                    <a:lumMod val="50000"/>
                  </a:schemeClr>
                </a:solidFill>
              </a:rPr>
              <a:t>PERCÉ</a:t>
            </a:r>
          </a:p>
          <a:p>
            <a:pPr>
              <a:lnSpc>
                <a:spcPct val="100000"/>
              </a:lnSpc>
              <a:spcBef>
                <a:spcPts val="0"/>
              </a:spcBef>
              <a:buFont typeface="Wingdings" charset="2"/>
              <a:buChar char="v"/>
            </a:pPr>
            <a:r>
              <a:rPr lang="en-US" sz="800" dirty="0">
                <a:solidFill>
                  <a:schemeClr val="accent5">
                    <a:lumMod val="50000"/>
                  </a:schemeClr>
                </a:solidFill>
              </a:rPr>
              <a:t>NISQUALLY (Also NISQUALLI</a:t>
            </a:r>
            <a:r>
              <a:rPr lang="en-US" sz="800" dirty="0" smtClean="0">
                <a:solidFill>
                  <a:schemeClr val="accent5">
                    <a:lumMod val="50000"/>
                  </a:schemeClr>
                </a:solidFill>
              </a:rPr>
              <a:t>)</a:t>
            </a:r>
            <a:endParaRPr lang="en-US" sz="800" dirty="0">
              <a:solidFill>
                <a:schemeClr val="accent5">
                  <a:lumMod val="50000"/>
                </a:schemeClr>
              </a:solidFill>
            </a:endParaRPr>
          </a:p>
          <a:p>
            <a:pPr lvl="0">
              <a:lnSpc>
                <a:spcPct val="100000"/>
              </a:lnSpc>
              <a:spcBef>
                <a:spcPts val="0"/>
              </a:spcBef>
              <a:buFont typeface="Wingdings" charset="2"/>
              <a:buChar char="v"/>
            </a:pPr>
            <a:endParaRPr lang="en-US" sz="1200" dirty="0">
              <a:solidFill>
                <a:schemeClr val="accent4">
                  <a:lumMod val="75000"/>
                </a:schemeClr>
              </a:solidFill>
              <a:latin typeface="Calibri" charset="0"/>
              <a:ea typeface="Calibri" charset="0"/>
              <a:cs typeface="Calibri" charset="0"/>
            </a:endParaRPr>
          </a:p>
          <a:p>
            <a:pPr marL="0" indent="0">
              <a:lnSpc>
                <a:spcPct val="150000"/>
              </a:lnSpc>
              <a:buNone/>
            </a:pPr>
            <a:endParaRPr lang="en-US" sz="2800" dirty="0">
              <a:latin typeface="Apple Chancery" charset="0"/>
              <a:ea typeface="Apple Chancery" charset="0"/>
              <a:cs typeface="Apple Chancery" charset="0"/>
            </a:endParaRPr>
          </a:p>
        </p:txBody>
      </p:sp>
    </p:spTree>
    <p:extLst>
      <p:ext uri="{BB962C8B-B14F-4D97-AF65-F5344CB8AC3E}">
        <p14:creationId xmlns:p14="http://schemas.microsoft.com/office/powerpoint/2010/main" val="76046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619"/>
            <a:ext cx="12136271" cy="6708699"/>
          </a:xfrm>
          <a:prstGeom prst="rect">
            <a:avLst/>
          </a:prstGeom>
        </p:spPr>
      </p:pic>
      <p:sp>
        <p:nvSpPr>
          <p:cNvPr id="2" name="Title 1"/>
          <p:cNvSpPr txBox="1">
            <a:spLocks/>
          </p:cNvSpPr>
          <p:nvPr/>
        </p:nvSpPr>
        <p:spPr>
          <a:xfrm>
            <a:off x="0" y="817421"/>
            <a:ext cx="12192000" cy="484910"/>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pPr algn="ctr"/>
            <a:r>
              <a:rPr lang="en-US" sz="2000" dirty="0" smtClean="0">
                <a:latin typeface="Apple Chancery" charset="0"/>
                <a:ea typeface="Apple Chancery" charset="0"/>
                <a:cs typeface="Apple Chancery" charset="0"/>
              </a:rPr>
              <a:t>Identifying 142 Native American Nations</a:t>
            </a:r>
            <a:endParaRPr lang="en-US" sz="2000" dirty="0">
              <a:latin typeface="Apple Chancery" charset="0"/>
              <a:ea typeface="Apple Chancery" charset="0"/>
              <a:cs typeface="Apple Chancery" charset="0"/>
            </a:endParaRPr>
          </a:p>
        </p:txBody>
      </p:sp>
      <p:sp>
        <p:nvSpPr>
          <p:cNvPr id="5" name="Content Placeholder 2"/>
          <p:cNvSpPr txBox="1">
            <a:spLocks/>
          </p:cNvSpPr>
          <p:nvPr/>
        </p:nvSpPr>
        <p:spPr>
          <a:xfrm>
            <a:off x="304800" y="1859073"/>
            <a:ext cx="3740727" cy="3738163"/>
          </a:xfrm>
          <a:prstGeom prst="rect">
            <a:avLst/>
          </a:prstGeom>
          <a:solidFill>
            <a:schemeClr val="accent6">
              <a:lumMod val="20000"/>
              <a:lumOff val="8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00000"/>
              </a:lnSpc>
              <a:spcBef>
                <a:spcPts val="0"/>
              </a:spcBef>
              <a:buFont typeface="Wingdings" charset="2"/>
              <a:buChar char="v"/>
            </a:pPr>
            <a:r>
              <a:rPr lang="en-US" sz="800" dirty="0">
                <a:solidFill>
                  <a:schemeClr val="accent6">
                    <a:lumMod val="50000"/>
                  </a:schemeClr>
                </a:solidFill>
              </a:rPr>
              <a:t>NOO-WHA-HA</a:t>
            </a:r>
          </a:p>
          <a:p>
            <a:pPr lvl="0">
              <a:lnSpc>
                <a:spcPct val="100000"/>
              </a:lnSpc>
              <a:spcBef>
                <a:spcPts val="0"/>
              </a:spcBef>
              <a:buFont typeface="Wingdings" charset="2"/>
              <a:buChar char="v"/>
            </a:pPr>
            <a:r>
              <a:rPr lang="en-US" sz="800" dirty="0">
                <a:solidFill>
                  <a:schemeClr val="accent6">
                    <a:lumMod val="50000"/>
                  </a:schemeClr>
                </a:solidFill>
              </a:rPr>
              <a:t>OMAHA (OMAHAW)</a:t>
            </a:r>
          </a:p>
          <a:p>
            <a:pPr lvl="0">
              <a:lnSpc>
                <a:spcPct val="100000"/>
              </a:lnSpc>
              <a:spcBef>
                <a:spcPts val="0"/>
              </a:spcBef>
              <a:buFont typeface="Wingdings" charset="2"/>
              <a:buChar char="v"/>
            </a:pPr>
            <a:r>
              <a:rPr lang="en-US" sz="800" dirty="0">
                <a:solidFill>
                  <a:schemeClr val="accent6">
                    <a:lumMod val="50000"/>
                  </a:schemeClr>
                </a:solidFill>
              </a:rPr>
              <a:t>ONEIDA</a:t>
            </a:r>
          </a:p>
          <a:p>
            <a:pPr lvl="0">
              <a:lnSpc>
                <a:spcPct val="100000"/>
              </a:lnSpc>
              <a:spcBef>
                <a:spcPts val="0"/>
              </a:spcBef>
              <a:buFont typeface="Wingdings" charset="2"/>
              <a:buChar char="v"/>
            </a:pPr>
            <a:r>
              <a:rPr lang="en-US" sz="800" dirty="0">
                <a:solidFill>
                  <a:schemeClr val="accent6">
                    <a:lumMod val="50000"/>
                  </a:schemeClr>
                </a:solidFill>
              </a:rPr>
              <a:t>ONONDAGA</a:t>
            </a:r>
          </a:p>
          <a:p>
            <a:pPr lvl="0">
              <a:lnSpc>
                <a:spcPct val="100000"/>
              </a:lnSpc>
              <a:spcBef>
                <a:spcPts val="0"/>
              </a:spcBef>
              <a:buFont typeface="Wingdings" charset="2"/>
              <a:buChar char="v"/>
            </a:pPr>
            <a:r>
              <a:rPr lang="en-US" sz="800" dirty="0">
                <a:solidFill>
                  <a:schemeClr val="accent6">
                    <a:lumMod val="50000"/>
                  </a:schemeClr>
                </a:solidFill>
              </a:rPr>
              <a:t>OSAGE</a:t>
            </a:r>
          </a:p>
          <a:p>
            <a:pPr lvl="0">
              <a:lnSpc>
                <a:spcPct val="100000"/>
              </a:lnSpc>
              <a:spcBef>
                <a:spcPts val="0"/>
              </a:spcBef>
              <a:buFont typeface="Wingdings" charset="2"/>
              <a:buChar char="v"/>
            </a:pPr>
            <a:r>
              <a:rPr lang="en-US" sz="800" dirty="0">
                <a:solidFill>
                  <a:schemeClr val="accent6">
                    <a:lumMod val="50000"/>
                  </a:schemeClr>
                </a:solidFill>
              </a:rPr>
              <a:t>OTO (Also OTTOE)</a:t>
            </a:r>
          </a:p>
          <a:p>
            <a:pPr lvl="0">
              <a:lnSpc>
                <a:spcPct val="100000"/>
              </a:lnSpc>
              <a:spcBef>
                <a:spcPts val="0"/>
              </a:spcBef>
              <a:buFont typeface="Wingdings" charset="2"/>
              <a:buChar char="v"/>
            </a:pPr>
            <a:r>
              <a:rPr lang="en-US" sz="800" dirty="0">
                <a:solidFill>
                  <a:schemeClr val="accent6">
                    <a:lumMod val="50000"/>
                  </a:schemeClr>
                </a:solidFill>
              </a:rPr>
              <a:t>OTO &amp; MISSOURI (Also MISSOURIA)</a:t>
            </a:r>
          </a:p>
          <a:p>
            <a:pPr lvl="0">
              <a:lnSpc>
                <a:spcPct val="100000"/>
              </a:lnSpc>
              <a:spcBef>
                <a:spcPts val="0"/>
              </a:spcBef>
              <a:buFont typeface="Wingdings" charset="2"/>
              <a:buChar char="v"/>
            </a:pPr>
            <a:r>
              <a:rPr lang="en-US" sz="800" dirty="0">
                <a:solidFill>
                  <a:schemeClr val="accent6">
                    <a:lumMod val="50000"/>
                  </a:schemeClr>
                </a:solidFill>
              </a:rPr>
              <a:t>OTTAWA (Also OTTOWA; OTTOWAY)</a:t>
            </a:r>
          </a:p>
          <a:p>
            <a:pPr lvl="0">
              <a:lnSpc>
                <a:spcPct val="100000"/>
              </a:lnSpc>
              <a:spcBef>
                <a:spcPts val="0"/>
              </a:spcBef>
              <a:buFont typeface="Wingdings" charset="2"/>
              <a:buChar char="v"/>
            </a:pPr>
            <a:r>
              <a:rPr lang="en-US" sz="800" dirty="0">
                <a:solidFill>
                  <a:schemeClr val="accent6">
                    <a:lumMod val="50000"/>
                  </a:schemeClr>
                </a:solidFill>
              </a:rPr>
              <a:t>PAWNEE</a:t>
            </a:r>
          </a:p>
          <a:p>
            <a:pPr lvl="0">
              <a:lnSpc>
                <a:spcPct val="100000"/>
              </a:lnSpc>
              <a:spcBef>
                <a:spcPts val="0"/>
              </a:spcBef>
              <a:buFont typeface="Wingdings" charset="2"/>
              <a:buChar char="v"/>
            </a:pPr>
            <a:r>
              <a:rPr lang="en-US" sz="800" dirty="0">
                <a:solidFill>
                  <a:schemeClr val="accent6">
                    <a:lumMod val="50000"/>
                  </a:schemeClr>
                </a:solidFill>
              </a:rPr>
              <a:t>PEORIA</a:t>
            </a:r>
          </a:p>
          <a:p>
            <a:pPr lvl="0">
              <a:lnSpc>
                <a:spcPct val="100000"/>
              </a:lnSpc>
              <a:spcBef>
                <a:spcPts val="0"/>
              </a:spcBef>
              <a:buFont typeface="Wingdings" charset="2"/>
              <a:buChar char="v"/>
            </a:pPr>
            <a:r>
              <a:rPr lang="en-US" sz="800" dirty="0">
                <a:solidFill>
                  <a:schemeClr val="accent6">
                    <a:lumMod val="50000"/>
                  </a:schemeClr>
                </a:solidFill>
              </a:rPr>
              <a:t>PIANKESHAW (Also PIANKASHAW; PIANKISHAW)</a:t>
            </a:r>
          </a:p>
          <a:p>
            <a:pPr lvl="0">
              <a:lnSpc>
                <a:spcPct val="100000"/>
              </a:lnSpc>
              <a:spcBef>
                <a:spcPts val="0"/>
              </a:spcBef>
              <a:buFont typeface="Wingdings" charset="2"/>
              <a:buChar char="v"/>
            </a:pPr>
            <a:r>
              <a:rPr lang="en-US" sz="800" dirty="0">
                <a:solidFill>
                  <a:schemeClr val="accent6">
                    <a:lumMod val="50000"/>
                  </a:schemeClr>
                </a:solidFill>
              </a:rPr>
              <a:t>PIEGAN</a:t>
            </a:r>
          </a:p>
          <a:p>
            <a:pPr lvl="0">
              <a:lnSpc>
                <a:spcPct val="100000"/>
              </a:lnSpc>
              <a:spcBef>
                <a:spcPts val="0"/>
              </a:spcBef>
              <a:buFont typeface="Wingdings" charset="2"/>
              <a:buChar char="v"/>
            </a:pPr>
            <a:r>
              <a:rPr lang="en-US" sz="800" dirty="0">
                <a:solidFill>
                  <a:schemeClr val="accent6">
                    <a:lumMod val="50000"/>
                  </a:schemeClr>
                </a:solidFill>
              </a:rPr>
              <a:t>PONCA (Also PONCAR; PONCARAR)</a:t>
            </a:r>
          </a:p>
          <a:p>
            <a:pPr lvl="0">
              <a:lnSpc>
                <a:spcPct val="100000"/>
              </a:lnSpc>
              <a:spcBef>
                <a:spcPts val="0"/>
              </a:spcBef>
              <a:buFont typeface="Wingdings" charset="2"/>
              <a:buChar char="v"/>
            </a:pPr>
            <a:r>
              <a:rPr lang="en-US" sz="800" dirty="0">
                <a:solidFill>
                  <a:schemeClr val="accent6">
                    <a:lumMod val="50000"/>
                  </a:schemeClr>
                </a:solidFill>
              </a:rPr>
              <a:t>POTAWATOMI (Also POTAWATAMI; POTAWATAMIE; PUTAWATIMI; PATTAWATIMA; PATAWATTIMIE; POTTAWATAMI; POTTAWATIMIE; POTOWATOMI; POTAWATTIMIE; POTTAWATTIMIE; PATTAWATIMA; PUTAWATAME; POTTOWOTOMEE; POTTAWATAMY; POUTAWATAMIE; POTTOWAUTOMIE)</a:t>
            </a:r>
          </a:p>
          <a:p>
            <a:pPr lvl="0">
              <a:lnSpc>
                <a:spcPct val="100000"/>
              </a:lnSpc>
              <a:spcBef>
                <a:spcPts val="0"/>
              </a:spcBef>
              <a:buFont typeface="Wingdings" charset="2"/>
              <a:buChar char="v"/>
            </a:pPr>
            <a:r>
              <a:rPr lang="en-US" sz="800" dirty="0">
                <a:solidFill>
                  <a:schemeClr val="accent6">
                    <a:lumMod val="50000"/>
                  </a:schemeClr>
                </a:solidFill>
              </a:rPr>
              <a:t>PUYALLUP</a:t>
            </a:r>
          </a:p>
          <a:p>
            <a:pPr lvl="0">
              <a:lnSpc>
                <a:spcPct val="100000"/>
              </a:lnSpc>
              <a:spcBef>
                <a:spcPts val="0"/>
              </a:spcBef>
              <a:buFont typeface="Wingdings" charset="2"/>
              <a:buChar char="v"/>
            </a:pPr>
            <a:r>
              <a:rPr lang="en-US" sz="800" dirty="0">
                <a:solidFill>
                  <a:schemeClr val="accent6">
                    <a:lumMod val="50000"/>
                  </a:schemeClr>
                </a:solidFill>
              </a:rPr>
              <a:t>QUAPAW</a:t>
            </a:r>
          </a:p>
          <a:p>
            <a:pPr lvl="0">
              <a:lnSpc>
                <a:spcPct val="100000"/>
              </a:lnSpc>
              <a:spcBef>
                <a:spcPts val="0"/>
              </a:spcBef>
              <a:buFont typeface="Wingdings" charset="2"/>
              <a:buChar char="v"/>
            </a:pPr>
            <a:r>
              <a:rPr lang="en-US" sz="800" dirty="0">
                <a:solidFill>
                  <a:schemeClr val="accent6">
                    <a:lumMod val="50000"/>
                  </a:schemeClr>
                </a:solidFill>
              </a:rPr>
              <a:t>QUI-NAI-ELT (Also QUI-NITE-'L)</a:t>
            </a:r>
          </a:p>
          <a:p>
            <a:pPr lvl="0">
              <a:lnSpc>
                <a:spcPct val="100000"/>
              </a:lnSpc>
              <a:spcBef>
                <a:spcPts val="0"/>
              </a:spcBef>
              <a:buFont typeface="Wingdings" charset="2"/>
              <a:buChar char="v"/>
            </a:pPr>
            <a:r>
              <a:rPr lang="en-US" sz="800" dirty="0">
                <a:solidFill>
                  <a:schemeClr val="accent6">
                    <a:lumMod val="50000"/>
                  </a:schemeClr>
                </a:solidFill>
              </a:rPr>
              <a:t>QUIL-LEH-UTE (Also QUIL-LEY-YUTE)</a:t>
            </a:r>
          </a:p>
          <a:p>
            <a:pPr lvl="0">
              <a:lnSpc>
                <a:spcPct val="100000"/>
              </a:lnSpc>
              <a:spcBef>
                <a:spcPts val="0"/>
              </a:spcBef>
              <a:buFont typeface="Wingdings" charset="2"/>
              <a:buChar char="v"/>
            </a:pPr>
            <a:r>
              <a:rPr lang="en-US" sz="800" dirty="0">
                <a:solidFill>
                  <a:schemeClr val="accent6">
                    <a:lumMod val="50000"/>
                  </a:schemeClr>
                </a:solidFill>
              </a:rPr>
              <a:t>RICARA (Also ARIKARA; ARICKAREE</a:t>
            </a:r>
            <a:r>
              <a:rPr lang="en-US" sz="800" dirty="0" smtClean="0">
                <a:solidFill>
                  <a:schemeClr val="accent6">
                    <a:lumMod val="50000"/>
                  </a:schemeClr>
                </a:solidFill>
              </a:rPr>
              <a:t>)</a:t>
            </a:r>
          </a:p>
          <a:p>
            <a:pPr lvl="0">
              <a:lnSpc>
                <a:spcPct val="100000"/>
              </a:lnSpc>
              <a:spcBef>
                <a:spcPts val="0"/>
              </a:spcBef>
              <a:buFont typeface="Wingdings" charset="2"/>
              <a:buChar char="v"/>
            </a:pPr>
            <a:r>
              <a:rPr lang="en-US" sz="800" dirty="0">
                <a:solidFill>
                  <a:schemeClr val="accent6">
                    <a:lumMod val="50000"/>
                  </a:schemeClr>
                </a:solidFill>
              </a:rPr>
              <a:t>ROGUE RIVER</a:t>
            </a:r>
          </a:p>
          <a:p>
            <a:pPr lvl="0">
              <a:lnSpc>
                <a:spcPct val="100000"/>
              </a:lnSpc>
              <a:spcBef>
                <a:spcPts val="0"/>
              </a:spcBef>
              <a:buFont typeface="Wingdings" charset="2"/>
              <a:buChar char="v"/>
            </a:pPr>
            <a:r>
              <a:rPr lang="en-US" sz="800" dirty="0">
                <a:solidFill>
                  <a:schemeClr val="accent6">
                    <a:lumMod val="50000"/>
                  </a:schemeClr>
                </a:solidFill>
              </a:rPr>
              <a:t>SAC &amp; FOX (Also SACK, SAUK, SOCK</a:t>
            </a:r>
            <a:r>
              <a:rPr lang="en-US" sz="800" dirty="0" smtClean="0">
                <a:solidFill>
                  <a:schemeClr val="accent6">
                    <a:lumMod val="50000"/>
                  </a:schemeClr>
                </a:solidFill>
              </a:rPr>
              <a:t>)</a:t>
            </a:r>
          </a:p>
          <a:p>
            <a:pPr lvl="0">
              <a:lnSpc>
                <a:spcPct val="100000"/>
              </a:lnSpc>
              <a:spcBef>
                <a:spcPts val="0"/>
              </a:spcBef>
              <a:buFont typeface="Wingdings" charset="2"/>
              <a:buChar char="v"/>
            </a:pPr>
            <a:r>
              <a:rPr lang="en-US" sz="800" dirty="0">
                <a:solidFill>
                  <a:schemeClr val="accent6">
                    <a:lumMod val="50000"/>
                  </a:schemeClr>
                </a:solidFill>
              </a:rPr>
              <a:t>SAH-KU-MEH-HU</a:t>
            </a:r>
          </a:p>
          <a:p>
            <a:pPr lvl="0">
              <a:lnSpc>
                <a:spcPct val="100000"/>
              </a:lnSpc>
              <a:spcBef>
                <a:spcPts val="0"/>
              </a:spcBef>
              <a:buFont typeface="Wingdings" charset="2"/>
              <a:buChar char="v"/>
            </a:pPr>
            <a:r>
              <a:rPr lang="en-US" sz="800" dirty="0">
                <a:solidFill>
                  <a:schemeClr val="accent6">
                    <a:lumMod val="50000"/>
                  </a:schemeClr>
                </a:solidFill>
              </a:rPr>
              <a:t>SCOTONS</a:t>
            </a:r>
          </a:p>
          <a:p>
            <a:pPr lvl="0">
              <a:lnSpc>
                <a:spcPct val="100000"/>
              </a:lnSpc>
              <a:spcBef>
                <a:spcPts val="0"/>
              </a:spcBef>
              <a:buFont typeface="Wingdings" charset="2"/>
              <a:buChar char="v"/>
            </a:pPr>
            <a:r>
              <a:rPr lang="en-US" sz="800" dirty="0" smtClean="0">
                <a:solidFill>
                  <a:schemeClr val="accent6">
                    <a:lumMod val="50000"/>
                  </a:schemeClr>
                </a:solidFill>
              </a:rPr>
              <a:t>SEMINOLE</a:t>
            </a:r>
          </a:p>
          <a:p>
            <a:pPr>
              <a:lnSpc>
                <a:spcPct val="100000"/>
              </a:lnSpc>
              <a:spcBef>
                <a:spcPts val="0"/>
              </a:spcBef>
              <a:buFont typeface="Wingdings" charset="2"/>
              <a:buChar char="v"/>
            </a:pPr>
            <a:r>
              <a:rPr lang="en-US" sz="800" dirty="0">
                <a:solidFill>
                  <a:schemeClr val="accent6">
                    <a:lumMod val="50000"/>
                  </a:schemeClr>
                </a:solidFill>
              </a:rPr>
              <a:t>SENECA (Also SENEKA)</a:t>
            </a:r>
          </a:p>
          <a:p>
            <a:pPr lvl="0">
              <a:lnSpc>
                <a:spcPct val="100000"/>
              </a:lnSpc>
              <a:spcBef>
                <a:spcPts val="0"/>
              </a:spcBef>
              <a:buFont typeface="Wingdings" charset="2"/>
              <a:buChar char="v"/>
            </a:pPr>
            <a:endParaRPr lang="en-US" sz="800" dirty="0">
              <a:solidFill>
                <a:schemeClr val="accent6">
                  <a:lumMod val="50000"/>
                </a:schemeClr>
              </a:solidFill>
            </a:endParaRPr>
          </a:p>
          <a:p>
            <a:pPr lvl="0">
              <a:lnSpc>
                <a:spcPct val="100000"/>
              </a:lnSpc>
              <a:spcBef>
                <a:spcPts val="0"/>
              </a:spcBef>
              <a:buFont typeface="Wingdings" charset="2"/>
              <a:buChar char="v"/>
            </a:pPr>
            <a:endParaRPr lang="en-US" sz="800" dirty="0">
              <a:solidFill>
                <a:schemeClr val="accent6">
                  <a:lumMod val="50000"/>
                </a:schemeClr>
              </a:solidFill>
            </a:endParaRPr>
          </a:p>
          <a:p>
            <a:pPr lvl="0">
              <a:lnSpc>
                <a:spcPct val="100000"/>
              </a:lnSpc>
              <a:spcBef>
                <a:spcPts val="0"/>
              </a:spcBef>
              <a:buFont typeface="Wingdings" charset="2"/>
              <a:buChar char="v"/>
            </a:pPr>
            <a:endParaRPr lang="en-US" sz="800" dirty="0">
              <a:solidFill>
                <a:schemeClr val="accent2">
                  <a:lumMod val="50000"/>
                </a:schemeClr>
              </a:solidFill>
            </a:endParaRPr>
          </a:p>
          <a:p>
            <a:pPr marL="0" indent="0">
              <a:lnSpc>
                <a:spcPct val="150000"/>
              </a:lnSpc>
              <a:buNone/>
            </a:pPr>
            <a:endParaRPr lang="en-US" sz="2800" dirty="0">
              <a:latin typeface="Apple Chancery" charset="0"/>
              <a:ea typeface="Apple Chancery" charset="0"/>
              <a:cs typeface="Apple Chancery" charset="0"/>
            </a:endParaRPr>
          </a:p>
        </p:txBody>
      </p:sp>
      <p:sp>
        <p:nvSpPr>
          <p:cNvPr id="8" name="Content Placeholder 2"/>
          <p:cNvSpPr txBox="1">
            <a:spLocks/>
          </p:cNvSpPr>
          <p:nvPr/>
        </p:nvSpPr>
        <p:spPr>
          <a:xfrm>
            <a:off x="8188036" y="1862127"/>
            <a:ext cx="3726871" cy="3735109"/>
          </a:xfrm>
          <a:prstGeom prst="rect">
            <a:avLst/>
          </a:prstGeom>
          <a:solidFill>
            <a:schemeClr val="accent5">
              <a:lumMod val="20000"/>
              <a:lumOff val="8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lvl="0">
              <a:lnSpc>
                <a:spcPct val="100000"/>
              </a:lnSpc>
              <a:spcBef>
                <a:spcPts val="0"/>
              </a:spcBef>
              <a:buFont typeface="Wingdings" charset="2"/>
              <a:buChar char="v"/>
            </a:pPr>
            <a:r>
              <a:rPr lang="en-US" sz="800" dirty="0" smtClean="0">
                <a:solidFill>
                  <a:schemeClr val="accent5">
                    <a:lumMod val="50000"/>
                  </a:schemeClr>
                </a:solidFill>
              </a:rPr>
              <a:t>STOCKBRIDGE</a:t>
            </a:r>
            <a:endParaRPr lang="en-US" sz="800" dirty="0">
              <a:solidFill>
                <a:schemeClr val="accent5">
                  <a:lumMod val="50000"/>
                </a:schemeClr>
              </a:solidFill>
            </a:endParaRPr>
          </a:p>
          <a:p>
            <a:pPr lvl="0">
              <a:lnSpc>
                <a:spcPct val="100000"/>
              </a:lnSpc>
              <a:spcBef>
                <a:spcPts val="0"/>
              </a:spcBef>
              <a:buFont typeface="Wingdings" charset="2"/>
              <a:buChar char="v"/>
            </a:pPr>
            <a:r>
              <a:rPr lang="en-US" sz="800" dirty="0">
                <a:solidFill>
                  <a:schemeClr val="accent5">
                    <a:lumMod val="50000"/>
                  </a:schemeClr>
                </a:solidFill>
              </a:rPr>
              <a:t>SUQUAMISH</a:t>
            </a:r>
          </a:p>
          <a:p>
            <a:pPr lvl="0">
              <a:lnSpc>
                <a:spcPct val="100000"/>
              </a:lnSpc>
              <a:spcBef>
                <a:spcPts val="0"/>
              </a:spcBef>
              <a:buFont typeface="Wingdings" charset="2"/>
              <a:buChar char="v"/>
            </a:pPr>
            <a:r>
              <a:rPr lang="en-US" sz="800" dirty="0">
                <a:solidFill>
                  <a:schemeClr val="accent5">
                    <a:lumMod val="50000"/>
                  </a:schemeClr>
                </a:solidFill>
              </a:rPr>
              <a:t>SWINAMISH</a:t>
            </a:r>
          </a:p>
          <a:p>
            <a:pPr lvl="0">
              <a:lnSpc>
                <a:spcPct val="100000"/>
              </a:lnSpc>
              <a:spcBef>
                <a:spcPts val="0"/>
              </a:spcBef>
              <a:buFont typeface="Wingdings" charset="2"/>
              <a:buChar char="v"/>
            </a:pPr>
            <a:r>
              <a:rPr lang="en-US" sz="800" dirty="0">
                <a:solidFill>
                  <a:schemeClr val="accent5">
                    <a:lumMod val="50000"/>
                  </a:schemeClr>
                </a:solidFill>
              </a:rPr>
              <a:t>TAH-WA-CARRO (Also TOWA-KARRO; TA-WA-KA-RO)</a:t>
            </a:r>
          </a:p>
          <a:p>
            <a:pPr lvl="0">
              <a:lnSpc>
                <a:spcPct val="100000"/>
              </a:lnSpc>
              <a:spcBef>
                <a:spcPts val="0"/>
              </a:spcBef>
              <a:buFont typeface="Wingdings" charset="2"/>
              <a:buChar char="v"/>
            </a:pPr>
            <a:r>
              <a:rPr lang="en-US" sz="800" dirty="0">
                <a:solidFill>
                  <a:schemeClr val="accent5">
                    <a:lumMod val="50000"/>
                  </a:schemeClr>
                </a:solidFill>
              </a:rPr>
              <a:t>TAMAROIS</a:t>
            </a:r>
          </a:p>
          <a:p>
            <a:pPr lvl="0">
              <a:lnSpc>
                <a:spcPct val="100000"/>
              </a:lnSpc>
              <a:spcBef>
                <a:spcPts val="0"/>
              </a:spcBef>
              <a:buFont typeface="Wingdings" charset="2"/>
              <a:buChar char="v"/>
            </a:pPr>
            <a:r>
              <a:rPr lang="en-US" sz="800" dirty="0">
                <a:solidFill>
                  <a:schemeClr val="accent5">
                    <a:lumMod val="50000"/>
                  </a:schemeClr>
                </a:solidFill>
              </a:rPr>
              <a:t>TENINO</a:t>
            </a:r>
          </a:p>
          <a:p>
            <a:pPr lvl="0">
              <a:lnSpc>
                <a:spcPct val="100000"/>
              </a:lnSpc>
              <a:spcBef>
                <a:spcPts val="0"/>
              </a:spcBef>
              <a:buFont typeface="Wingdings" charset="2"/>
              <a:buChar char="v"/>
            </a:pPr>
            <a:r>
              <a:rPr lang="en-US" sz="800" dirty="0">
                <a:solidFill>
                  <a:schemeClr val="accent5">
                    <a:lumMod val="50000"/>
                  </a:schemeClr>
                </a:solidFill>
              </a:rPr>
              <a:t>TETON(Also TEETON)</a:t>
            </a:r>
          </a:p>
          <a:p>
            <a:pPr lvl="0">
              <a:lnSpc>
                <a:spcPct val="100000"/>
              </a:lnSpc>
              <a:spcBef>
                <a:spcPts val="0"/>
              </a:spcBef>
              <a:buFont typeface="Wingdings" charset="2"/>
              <a:buChar char="v"/>
            </a:pPr>
            <a:r>
              <a:rPr lang="en-US" sz="800" dirty="0">
                <a:solidFill>
                  <a:schemeClr val="accent5">
                    <a:lumMod val="50000"/>
                  </a:schemeClr>
                </a:solidFill>
              </a:rPr>
              <a:t>TONKAWA (Also TONKAWAY)</a:t>
            </a:r>
          </a:p>
          <a:p>
            <a:pPr lvl="0">
              <a:lnSpc>
                <a:spcPct val="100000"/>
              </a:lnSpc>
              <a:spcBef>
                <a:spcPts val="0"/>
              </a:spcBef>
              <a:buFont typeface="Wingdings" charset="2"/>
              <a:buChar char="v"/>
            </a:pPr>
            <a:r>
              <a:rPr lang="en-US" sz="800" dirty="0">
                <a:solidFill>
                  <a:schemeClr val="accent5">
                    <a:lumMod val="50000"/>
                  </a:schemeClr>
                </a:solidFill>
              </a:rPr>
              <a:t>T'PEEK-SIN</a:t>
            </a:r>
          </a:p>
          <a:p>
            <a:pPr lvl="0">
              <a:lnSpc>
                <a:spcPct val="100000"/>
              </a:lnSpc>
              <a:spcBef>
                <a:spcPts val="0"/>
              </a:spcBef>
              <a:buFont typeface="Wingdings" charset="2"/>
              <a:buChar char="v"/>
            </a:pPr>
            <a:r>
              <a:rPr lang="en-US" sz="800" dirty="0">
                <a:solidFill>
                  <a:schemeClr val="accent5">
                    <a:lumMod val="50000"/>
                  </a:schemeClr>
                </a:solidFill>
              </a:rPr>
              <a:t>TUM-WATERS</a:t>
            </a:r>
          </a:p>
          <a:p>
            <a:pPr lvl="0">
              <a:lnSpc>
                <a:spcPct val="100000"/>
              </a:lnSpc>
              <a:spcBef>
                <a:spcPts val="0"/>
              </a:spcBef>
              <a:buFont typeface="Wingdings" charset="2"/>
              <a:buChar char="v"/>
            </a:pPr>
            <a:r>
              <a:rPr lang="en-US" sz="800" dirty="0">
                <a:solidFill>
                  <a:schemeClr val="accent5">
                    <a:lumMod val="50000"/>
                  </a:schemeClr>
                </a:solidFill>
              </a:rPr>
              <a:t>TUSCARORA</a:t>
            </a:r>
          </a:p>
          <a:p>
            <a:pPr lvl="0">
              <a:lnSpc>
                <a:spcPct val="100000"/>
              </a:lnSpc>
              <a:spcBef>
                <a:spcPts val="0"/>
              </a:spcBef>
              <a:buFont typeface="Wingdings" charset="2"/>
              <a:buChar char="v"/>
            </a:pPr>
            <a:r>
              <a:rPr lang="en-US" sz="800" dirty="0" smtClean="0">
                <a:solidFill>
                  <a:schemeClr val="accent5">
                    <a:lumMod val="50000"/>
                  </a:schemeClr>
                </a:solidFill>
              </a:rPr>
              <a:t>UMATILLA</a:t>
            </a:r>
          </a:p>
          <a:p>
            <a:pPr lvl="0">
              <a:lnSpc>
                <a:spcPct val="100000"/>
              </a:lnSpc>
              <a:spcBef>
                <a:spcPts val="0"/>
              </a:spcBef>
              <a:buFont typeface="Wingdings" charset="2"/>
              <a:buChar char="v"/>
            </a:pPr>
            <a:r>
              <a:rPr lang="en-US" sz="800" dirty="0">
                <a:solidFill>
                  <a:schemeClr val="accent5">
                    <a:lumMod val="50000"/>
                  </a:schemeClr>
                </a:solidFill>
              </a:rPr>
              <a:t>UMPQUA</a:t>
            </a:r>
          </a:p>
          <a:p>
            <a:pPr lvl="0">
              <a:lnSpc>
                <a:spcPct val="100000"/>
              </a:lnSpc>
              <a:spcBef>
                <a:spcPts val="0"/>
              </a:spcBef>
              <a:buFont typeface="Wingdings" charset="2"/>
              <a:buChar char="v"/>
            </a:pPr>
            <a:r>
              <a:rPr lang="en-US" sz="800" dirty="0">
                <a:solidFill>
                  <a:schemeClr val="accent5">
                    <a:lumMod val="50000"/>
                  </a:schemeClr>
                </a:solidFill>
              </a:rPr>
              <a:t>UPPER PEND D'OREILLE</a:t>
            </a:r>
          </a:p>
          <a:p>
            <a:pPr lvl="0">
              <a:lnSpc>
                <a:spcPct val="100000"/>
              </a:lnSpc>
              <a:spcBef>
                <a:spcPts val="0"/>
              </a:spcBef>
              <a:buFont typeface="Wingdings" charset="2"/>
              <a:buChar char="v"/>
            </a:pPr>
            <a:r>
              <a:rPr lang="en-US" sz="800" dirty="0">
                <a:solidFill>
                  <a:schemeClr val="accent5">
                    <a:lumMod val="50000"/>
                  </a:schemeClr>
                </a:solidFill>
              </a:rPr>
              <a:t>UTAH</a:t>
            </a:r>
          </a:p>
          <a:p>
            <a:pPr lvl="0">
              <a:lnSpc>
                <a:spcPct val="100000"/>
              </a:lnSpc>
              <a:spcBef>
                <a:spcPts val="0"/>
              </a:spcBef>
              <a:buFont typeface="Wingdings" charset="2"/>
              <a:buChar char="v"/>
            </a:pPr>
            <a:r>
              <a:rPr lang="en-US" sz="800" dirty="0">
                <a:solidFill>
                  <a:schemeClr val="accent5">
                    <a:lumMod val="50000"/>
                  </a:schemeClr>
                </a:solidFill>
              </a:rPr>
              <a:t>UMPQUA</a:t>
            </a:r>
          </a:p>
          <a:p>
            <a:pPr lvl="0">
              <a:lnSpc>
                <a:spcPct val="100000"/>
              </a:lnSpc>
              <a:spcBef>
                <a:spcPts val="0"/>
              </a:spcBef>
              <a:buFont typeface="Wingdings" charset="2"/>
              <a:buChar char="v"/>
            </a:pPr>
            <a:r>
              <a:rPr lang="en-US" sz="800" dirty="0">
                <a:solidFill>
                  <a:schemeClr val="accent5">
                    <a:lumMod val="50000"/>
                  </a:schemeClr>
                </a:solidFill>
              </a:rPr>
              <a:t>UPPER PEND D'OREILLE</a:t>
            </a:r>
          </a:p>
          <a:p>
            <a:pPr lvl="0">
              <a:lnSpc>
                <a:spcPct val="100000"/>
              </a:lnSpc>
              <a:spcBef>
                <a:spcPts val="0"/>
              </a:spcBef>
              <a:buFont typeface="Wingdings" charset="2"/>
              <a:buChar char="v"/>
            </a:pPr>
            <a:r>
              <a:rPr lang="en-US" sz="800" dirty="0">
                <a:solidFill>
                  <a:schemeClr val="accent5">
                    <a:lumMod val="50000"/>
                  </a:schemeClr>
                </a:solidFill>
              </a:rPr>
              <a:t>UTAH</a:t>
            </a:r>
          </a:p>
          <a:p>
            <a:pPr lvl="0">
              <a:lnSpc>
                <a:spcPct val="100000"/>
              </a:lnSpc>
              <a:spcBef>
                <a:spcPts val="0"/>
              </a:spcBef>
              <a:buFont typeface="Wingdings" charset="2"/>
              <a:buChar char="v"/>
            </a:pPr>
            <a:r>
              <a:rPr lang="en-US" sz="800" dirty="0">
                <a:solidFill>
                  <a:schemeClr val="accent5">
                    <a:lumMod val="50000"/>
                  </a:schemeClr>
                </a:solidFill>
              </a:rPr>
              <a:t>UTE</a:t>
            </a:r>
          </a:p>
          <a:p>
            <a:pPr lvl="0">
              <a:lnSpc>
                <a:spcPct val="100000"/>
              </a:lnSpc>
              <a:spcBef>
                <a:spcPts val="0"/>
              </a:spcBef>
              <a:buFont typeface="Wingdings" charset="2"/>
              <a:buChar char="v"/>
            </a:pPr>
            <a:r>
              <a:rPr lang="en-US" sz="800" dirty="0">
                <a:solidFill>
                  <a:schemeClr val="accent5">
                    <a:lumMod val="50000"/>
                  </a:schemeClr>
                </a:solidFill>
              </a:rPr>
              <a:t>WACO (Also WACOE)</a:t>
            </a:r>
          </a:p>
          <a:p>
            <a:pPr lvl="0">
              <a:lnSpc>
                <a:spcPct val="100000"/>
              </a:lnSpc>
              <a:spcBef>
                <a:spcPts val="0"/>
              </a:spcBef>
              <a:buFont typeface="Wingdings" charset="2"/>
              <a:buChar char="v"/>
            </a:pPr>
            <a:r>
              <a:rPr lang="en-US" sz="800" dirty="0">
                <a:solidFill>
                  <a:schemeClr val="accent5">
                    <a:lumMod val="50000"/>
                  </a:schemeClr>
                </a:solidFill>
              </a:rPr>
              <a:t>WALLA-WALLA</a:t>
            </a:r>
          </a:p>
          <a:p>
            <a:pPr lvl="0">
              <a:lnSpc>
                <a:spcPct val="100000"/>
              </a:lnSpc>
              <a:spcBef>
                <a:spcPts val="0"/>
              </a:spcBef>
              <a:buFont typeface="Wingdings" charset="2"/>
              <a:buChar char="v"/>
            </a:pPr>
            <a:r>
              <a:rPr lang="en-US" sz="800" dirty="0">
                <a:solidFill>
                  <a:schemeClr val="accent5">
                    <a:lumMod val="50000"/>
                  </a:schemeClr>
                </a:solidFill>
              </a:rPr>
              <a:t>WASCO</a:t>
            </a:r>
          </a:p>
          <a:p>
            <a:pPr lvl="0">
              <a:lnSpc>
                <a:spcPct val="100000"/>
              </a:lnSpc>
              <a:spcBef>
                <a:spcPts val="0"/>
              </a:spcBef>
              <a:buFont typeface="Wingdings" charset="2"/>
              <a:buChar char="v"/>
            </a:pPr>
            <a:r>
              <a:rPr lang="en-US" sz="800" dirty="0">
                <a:solidFill>
                  <a:schemeClr val="accent5">
                    <a:lumMod val="50000"/>
                  </a:schemeClr>
                </a:solidFill>
              </a:rPr>
              <a:t>WEA (Also WEEA)</a:t>
            </a:r>
          </a:p>
          <a:p>
            <a:pPr lvl="0">
              <a:lnSpc>
                <a:spcPct val="100000"/>
              </a:lnSpc>
              <a:spcBef>
                <a:spcPts val="0"/>
              </a:spcBef>
              <a:buFont typeface="Wingdings" charset="2"/>
              <a:buChar char="v"/>
            </a:pPr>
            <a:r>
              <a:rPr lang="en-US" sz="800" dirty="0">
                <a:solidFill>
                  <a:schemeClr val="accent5">
                    <a:lumMod val="50000"/>
                  </a:schemeClr>
                </a:solidFill>
              </a:rPr>
              <a:t>WINNEBAGO (Also WINEBAGO; WINNEBAYGO)</a:t>
            </a:r>
          </a:p>
          <a:p>
            <a:pPr lvl="0">
              <a:lnSpc>
                <a:spcPct val="100000"/>
              </a:lnSpc>
              <a:spcBef>
                <a:spcPts val="0"/>
              </a:spcBef>
              <a:buFont typeface="Wingdings" charset="2"/>
              <a:buChar char="v"/>
            </a:pPr>
            <a:r>
              <a:rPr lang="en-US" sz="800" dirty="0">
                <a:solidFill>
                  <a:schemeClr val="accent5">
                    <a:lumMod val="50000"/>
                  </a:schemeClr>
                </a:solidFill>
              </a:rPr>
              <a:t>WINNEBAGO (Also WINEBAGO; WINNEBAYGO)</a:t>
            </a:r>
          </a:p>
          <a:p>
            <a:pPr lvl="0">
              <a:lnSpc>
                <a:spcPct val="100000"/>
              </a:lnSpc>
              <a:spcBef>
                <a:spcPts val="0"/>
              </a:spcBef>
              <a:buFont typeface="Wingdings" charset="2"/>
              <a:buChar char="v"/>
            </a:pPr>
            <a:r>
              <a:rPr lang="en-US" sz="800" dirty="0">
                <a:solidFill>
                  <a:schemeClr val="accent5">
                    <a:lumMod val="50000"/>
                  </a:schemeClr>
                </a:solidFill>
              </a:rPr>
              <a:t>WITCHETAW (Also WICHITA; WICHETA; OUICHITA)</a:t>
            </a:r>
          </a:p>
          <a:p>
            <a:pPr lvl="0">
              <a:lnSpc>
                <a:spcPct val="100000"/>
              </a:lnSpc>
              <a:spcBef>
                <a:spcPts val="0"/>
              </a:spcBef>
              <a:buFont typeface="Wingdings" charset="2"/>
              <a:buChar char="v"/>
            </a:pPr>
            <a:r>
              <a:rPr lang="en-US" sz="800" dirty="0">
                <a:solidFill>
                  <a:schemeClr val="accent5">
                    <a:lumMod val="50000"/>
                  </a:schemeClr>
                </a:solidFill>
              </a:rPr>
              <a:t>WYANDOT (Also WYANDOTTE; WIANDOT)</a:t>
            </a:r>
          </a:p>
          <a:p>
            <a:pPr lvl="0">
              <a:lnSpc>
                <a:spcPct val="100000"/>
              </a:lnSpc>
              <a:spcBef>
                <a:spcPts val="0"/>
              </a:spcBef>
              <a:buFont typeface="Wingdings" charset="2"/>
              <a:buChar char="v"/>
            </a:pPr>
            <a:r>
              <a:rPr lang="en-US" sz="800" dirty="0">
                <a:solidFill>
                  <a:schemeClr val="accent5">
                    <a:lumMod val="50000"/>
                  </a:schemeClr>
                </a:solidFill>
              </a:rPr>
              <a:t>YAKIMA (Also YAKAMA)</a:t>
            </a:r>
          </a:p>
          <a:p>
            <a:pPr lvl="0">
              <a:lnSpc>
                <a:spcPct val="100000"/>
              </a:lnSpc>
              <a:spcBef>
                <a:spcPts val="0"/>
              </a:spcBef>
              <a:buFont typeface="Wingdings" charset="2"/>
              <a:buChar char="v"/>
            </a:pPr>
            <a:r>
              <a:rPr lang="en-US" sz="800" dirty="0">
                <a:solidFill>
                  <a:schemeClr val="accent5">
                    <a:lumMod val="50000"/>
                  </a:schemeClr>
                </a:solidFill>
              </a:rPr>
              <a:t>YANKTON (Also YANCTON) </a:t>
            </a:r>
          </a:p>
          <a:p>
            <a:pPr lvl="0">
              <a:lnSpc>
                <a:spcPct val="100000"/>
              </a:lnSpc>
              <a:spcBef>
                <a:spcPts val="0"/>
              </a:spcBef>
              <a:buFont typeface="Wingdings" charset="2"/>
              <a:buChar char="v"/>
            </a:pPr>
            <a:endParaRPr lang="en-US" sz="800" dirty="0">
              <a:solidFill>
                <a:schemeClr val="accent6">
                  <a:lumMod val="75000"/>
                </a:schemeClr>
              </a:solidFill>
            </a:endParaRPr>
          </a:p>
          <a:p>
            <a:pPr marL="0" indent="0">
              <a:lnSpc>
                <a:spcPct val="150000"/>
              </a:lnSpc>
              <a:buNone/>
            </a:pPr>
            <a:endParaRPr lang="en-US" sz="2800" dirty="0">
              <a:latin typeface="Apple Chancery" charset="0"/>
              <a:ea typeface="Apple Chancery" charset="0"/>
              <a:cs typeface="Apple Chancery" charset="0"/>
            </a:endParaRPr>
          </a:p>
        </p:txBody>
      </p:sp>
      <p:sp>
        <p:nvSpPr>
          <p:cNvPr id="9" name="Content Placeholder 2"/>
          <p:cNvSpPr txBox="1">
            <a:spLocks/>
          </p:cNvSpPr>
          <p:nvPr/>
        </p:nvSpPr>
        <p:spPr>
          <a:xfrm>
            <a:off x="4246418" y="1859074"/>
            <a:ext cx="3740727" cy="3738162"/>
          </a:xfrm>
          <a:prstGeom prst="rect">
            <a:avLst/>
          </a:prstGeom>
          <a:solidFill>
            <a:schemeClr val="accent4">
              <a:lumMod val="20000"/>
              <a:lumOff val="80000"/>
            </a:schemeClr>
          </a:solidFill>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lvl="0">
              <a:lnSpc>
                <a:spcPct val="100000"/>
              </a:lnSpc>
              <a:spcBef>
                <a:spcPts val="0"/>
              </a:spcBef>
              <a:buFont typeface="Wingdings" charset="2"/>
              <a:buChar char="v"/>
            </a:pPr>
            <a:r>
              <a:rPr lang="en-US" sz="800" dirty="0" smtClean="0">
                <a:solidFill>
                  <a:schemeClr val="accent4">
                    <a:lumMod val="75000"/>
                  </a:schemeClr>
                </a:solidFill>
              </a:rPr>
              <a:t>ROGUE </a:t>
            </a:r>
            <a:r>
              <a:rPr lang="en-US" sz="800" dirty="0">
                <a:solidFill>
                  <a:schemeClr val="accent4">
                    <a:lumMod val="75000"/>
                  </a:schemeClr>
                </a:solidFill>
              </a:rPr>
              <a:t>RIVER</a:t>
            </a:r>
          </a:p>
          <a:p>
            <a:pPr lvl="0">
              <a:lnSpc>
                <a:spcPct val="100000"/>
              </a:lnSpc>
              <a:spcBef>
                <a:spcPts val="0"/>
              </a:spcBef>
              <a:buFont typeface="Wingdings" charset="2"/>
              <a:buChar char="v"/>
            </a:pPr>
            <a:r>
              <a:rPr lang="en-US" sz="800" dirty="0">
                <a:solidFill>
                  <a:schemeClr val="accent4">
                    <a:lumMod val="75000"/>
                  </a:schemeClr>
                </a:solidFill>
              </a:rPr>
              <a:t>SAC &amp; FOX (Also SACK, SAUK, SOCK)</a:t>
            </a:r>
          </a:p>
          <a:p>
            <a:pPr lvl="0">
              <a:lnSpc>
                <a:spcPct val="100000"/>
              </a:lnSpc>
              <a:spcBef>
                <a:spcPts val="0"/>
              </a:spcBef>
              <a:buFont typeface="Wingdings" charset="2"/>
              <a:buChar char="v"/>
            </a:pPr>
            <a:r>
              <a:rPr lang="en-US" sz="800" dirty="0">
                <a:solidFill>
                  <a:schemeClr val="accent4">
                    <a:lumMod val="75000"/>
                  </a:schemeClr>
                </a:solidFill>
              </a:rPr>
              <a:t>SAH-KU-MEH-HU</a:t>
            </a:r>
          </a:p>
          <a:p>
            <a:pPr lvl="0">
              <a:lnSpc>
                <a:spcPct val="100000"/>
              </a:lnSpc>
              <a:spcBef>
                <a:spcPts val="0"/>
              </a:spcBef>
              <a:buFont typeface="Wingdings" charset="2"/>
              <a:buChar char="v"/>
            </a:pPr>
            <a:r>
              <a:rPr lang="en-US" sz="800" dirty="0">
                <a:solidFill>
                  <a:schemeClr val="accent4">
                    <a:lumMod val="75000"/>
                  </a:schemeClr>
                </a:solidFill>
              </a:rPr>
              <a:t>SCOTONS</a:t>
            </a:r>
          </a:p>
          <a:p>
            <a:pPr lvl="0">
              <a:lnSpc>
                <a:spcPct val="100000"/>
              </a:lnSpc>
              <a:spcBef>
                <a:spcPts val="0"/>
              </a:spcBef>
              <a:buFont typeface="Wingdings" charset="2"/>
              <a:buChar char="v"/>
            </a:pPr>
            <a:r>
              <a:rPr lang="en-US" sz="800" dirty="0">
                <a:solidFill>
                  <a:schemeClr val="accent4">
                    <a:lumMod val="75000"/>
                  </a:schemeClr>
                </a:solidFill>
              </a:rPr>
              <a:t>SEMINOLE</a:t>
            </a:r>
          </a:p>
          <a:p>
            <a:pPr lvl="0">
              <a:lnSpc>
                <a:spcPct val="100000"/>
              </a:lnSpc>
              <a:spcBef>
                <a:spcPts val="0"/>
              </a:spcBef>
              <a:buFont typeface="Wingdings" charset="2"/>
              <a:buChar char="v"/>
            </a:pPr>
            <a:r>
              <a:rPr lang="en-US" sz="800" dirty="0">
                <a:solidFill>
                  <a:schemeClr val="accent4">
                    <a:lumMod val="75000"/>
                  </a:schemeClr>
                </a:solidFill>
              </a:rPr>
              <a:t>SENECA (Also SENEKA)</a:t>
            </a:r>
          </a:p>
          <a:p>
            <a:pPr lvl="0">
              <a:lnSpc>
                <a:spcPct val="100000"/>
              </a:lnSpc>
              <a:spcBef>
                <a:spcPts val="0"/>
              </a:spcBef>
              <a:buFont typeface="Wingdings" charset="2"/>
              <a:buChar char="v"/>
            </a:pPr>
            <a:r>
              <a:rPr lang="en-US" sz="800" dirty="0">
                <a:solidFill>
                  <a:schemeClr val="accent4">
                    <a:lumMod val="75000"/>
                  </a:schemeClr>
                </a:solidFill>
              </a:rPr>
              <a:t>SEVEN NATIONS OF CANADA</a:t>
            </a:r>
          </a:p>
          <a:p>
            <a:pPr lvl="0">
              <a:lnSpc>
                <a:spcPct val="100000"/>
              </a:lnSpc>
              <a:spcBef>
                <a:spcPts val="0"/>
              </a:spcBef>
              <a:buFont typeface="Wingdings" charset="2"/>
              <a:buChar char="v"/>
            </a:pPr>
            <a:r>
              <a:rPr lang="en-US" sz="800" dirty="0">
                <a:solidFill>
                  <a:schemeClr val="accent4">
                    <a:lumMod val="75000"/>
                  </a:schemeClr>
                </a:solidFill>
              </a:rPr>
              <a:t>SHAWNEE (Also SHAWANOE; SHAWANOESE; SHAWANEE; SHAWONEE)</a:t>
            </a:r>
          </a:p>
          <a:p>
            <a:pPr lvl="0">
              <a:lnSpc>
                <a:spcPct val="100000"/>
              </a:lnSpc>
              <a:spcBef>
                <a:spcPts val="0"/>
              </a:spcBef>
              <a:buFont typeface="Wingdings" charset="2"/>
              <a:buChar char="v"/>
            </a:pPr>
            <a:r>
              <a:rPr lang="en-US" sz="800" dirty="0">
                <a:solidFill>
                  <a:schemeClr val="accent4">
                    <a:lumMod val="75000"/>
                  </a:schemeClr>
                </a:solidFill>
              </a:rPr>
              <a:t>S'HOMAMISH</a:t>
            </a:r>
          </a:p>
          <a:p>
            <a:pPr lvl="0">
              <a:lnSpc>
                <a:spcPct val="100000"/>
              </a:lnSpc>
              <a:spcBef>
                <a:spcPts val="0"/>
              </a:spcBef>
              <a:buFont typeface="Wingdings" charset="2"/>
              <a:buChar char="v"/>
            </a:pPr>
            <a:r>
              <a:rPr lang="en-US" sz="800" dirty="0">
                <a:solidFill>
                  <a:schemeClr val="accent4">
                    <a:lumMod val="75000"/>
                  </a:schemeClr>
                </a:solidFill>
              </a:rPr>
              <a:t>SHOSHONI (Also SHOSHONE)</a:t>
            </a:r>
          </a:p>
          <a:p>
            <a:pPr lvl="0">
              <a:lnSpc>
                <a:spcPct val="100000"/>
              </a:lnSpc>
              <a:spcBef>
                <a:spcPts val="0"/>
              </a:spcBef>
              <a:buFont typeface="Wingdings" charset="2"/>
              <a:buChar char="v"/>
            </a:pPr>
            <a:r>
              <a:rPr lang="en-US" sz="800" dirty="0">
                <a:solidFill>
                  <a:schemeClr val="accent4">
                    <a:lumMod val="75000"/>
                  </a:schemeClr>
                </a:solidFill>
              </a:rPr>
              <a:t>SHOSHONI-GOSHIP</a:t>
            </a:r>
          </a:p>
          <a:p>
            <a:pPr lvl="0">
              <a:lnSpc>
                <a:spcPct val="100000"/>
              </a:lnSpc>
              <a:spcBef>
                <a:spcPts val="0"/>
              </a:spcBef>
              <a:buFont typeface="Wingdings" charset="2"/>
              <a:buChar char="v"/>
            </a:pPr>
            <a:r>
              <a:rPr lang="en-US" sz="800" dirty="0">
                <a:solidFill>
                  <a:schemeClr val="accent4">
                    <a:lumMod val="75000"/>
                  </a:schemeClr>
                </a:solidFill>
              </a:rPr>
              <a:t>SIOUX (Also DAKOTA; DAHCOTAH)</a:t>
            </a:r>
          </a:p>
          <a:p>
            <a:pPr lvl="0">
              <a:lnSpc>
                <a:spcPct val="100000"/>
              </a:lnSpc>
              <a:spcBef>
                <a:spcPts val="0"/>
              </a:spcBef>
              <a:buFont typeface="Wingdings" charset="2"/>
              <a:buChar char="v"/>
            </a:pPr>
            <a:r>
              <a:rPr lang="en-US" sz="800" dirty="0">
                <a:solidFill>
                  <a:schemeClr val="accent4">
                    <a:lumMod val="75000"/>
                  </a:schemeClr>
                </a:solidFill>
              </a:rPr>
              <a:t>SIX NATIONS</a:t>
            </a:r>
          </a:p>
          <a:p>
            <a:pPr lvl="0">
              <a:lnSpc>
                <a:spcPct val="100000"/>
              </a:lnSpc>
              <a:spcBef>
                <a:spcPts val="0"/>
              </a:spcBef>
              <a:buFont typeface="Wingdings" charset="2"/>
              <a:buChar char="v"/>
            </a:pPr>
            <a:r>
              <a:rPr lang="en-US" sz="800" dirty="0">
                <a:solidFill>
                  <a:schemeClr val="accent4">
                    <a:lumMod val="75000"/>
                  </a:schemeClr>
                </a:solidFill>
              </a:rPr>
              <a:t>SKAI-WHA-MISH</a:t>
            </a:r>
          </a:p>
          <a:p>
            <a:pPr lvl="0">
              <a:lnSpc>
                <a:spcPct val="100000"/>
              </a:lnSpc>
              <a:spcBef>
                <a:spcPts val="0"/>
              </a:spcBef>
              <a:buFont typeface="Wingdings" charset="2"/>
              <a:buChar char="v"/>
            </a:pPr>
            <a:r>
              <a:rPr lang="en-US" sz="800" dirty="0">
                <a:solidFill>
                  <a:schemeClr val="accent4">
                    <a:lumMod val="75000"/>
                  </a:schemeClr>
                </a:solidFill>
              </a:rPr>
              <a:t>SKAGIT</a:t>
            </a:r>
          </a:p>
          <a:p>
            <a:pPr lvl="0">
              <a:lnSpc>
                <a:spcPct val="100000"/>
              </a:lnSpc>
              <a:spcBef>
                <a:spcPts val="0"/>
              </a:spcBef>
              <a:buFont typeface="Wingdings" charset="2"/>
              <a:buChar char="v"/>
            </a:pPr>
            <a:r>
              <a:rPr lang="en-US" sz="800" dirty="0">
                <a:solidFill>
                  <a:schemeClr val="accent4">
                    <a:lumMod val="75000"/>
                  </a:schemeClr>
                </a:solidFill>
              </a:rPr>
              <a:t>S'KLALLAM</a:t>
            </a:r>
          </a:p>
          <a:p>
            <a:pPr lvl="0">
              <a:lnSpc>
                <a:spcPct val="100000"/>
              </a:lnSpc>
              <a:spcBef>
                <a:spcPts val="0"/>
              </a:spcBef>
              <a:buFont typeface="Wingdings" charset="2"/>
              <a:buChar char="v"/>
            </a:pPr>
            <a:r>
              <a:rPr lang="en-US" sz="800" dirty="0" smtClean="0">
                <a:solidFill>
                  <a:schemeClr val="accent4">
                    <a:lumMod val="75000"/>
                  </a:schemeClr>
                </a:solidFill>
              </a:rPr>
              <a:t>SK-TAH-LE-JUM</a:t>
            </a:r>
          </a:p>
          <a:p>
            <a:pPr>
              <a:lnSpc>
                <a:spcPct val="100000"/>
              </a:lnSpc>
              <a:spcBef>
                <a:spcPts val="0"/>
              </a:spcBef>
              <a:buFont typeface="Wingdings" charset="2"/>
              <a:buChar char="v"/>
            </a:pPr>
            <a:r>
              <a:rPr lang="en-US" sz="800" dirty="0">
                <a:solidFill>
                  <a:schemeClr val="accent4">
                    <a:lumMod val="75000"/>
                  </a:schemeClr>
                </a:solidFill>
              </a:rPr>
              <a:t>SNAKE</a:t>
            </a:r>
          </a:p>
          <a:p>
            <a:pPr lvl="0">
              <a:lnSpc>
                <a:spcPct val="100000"/>
              </a:lnSpc>
              <a:spcBef>
                <a:spcPts val="0"/>
              </a:spcBef>
              <a:buFont typeface="Wingdings" charset="2"/>
              <a:buChar char="v"/>
            </a:pPr>
            <a:r>
              <a:rPr lang="en-US" sz="800" dirty="0">
                <a:solidFill>
                  <a:schemeClr val="accent4">
                    <a:lumMod val="75000"/>
                  </a:schemeClr>
                </a:solidFill>
              </a:rPr>
              <a:t>SNOHOMISH</a:t>
            </a:r>
          </a:p>
          <a:p>
            <a:pPr lvl="0">
              <a:lnSpc>
                <a:spcPct val="100000"/>
              </a:lnSpc>
              <a:spcBef>
                <a:spcPts val="0"/>
              </a:spcBef>
              <a:buFont typeface="Wingdings" charset="2"/>
              <a:buChar char="v"/>
            </a:pPr>
            <a:r>
              <a:rPr lang="en-US" sz="800" dirty="0" smtClean="0">
                <a:solidFill>
                  <a:schemeClr val="accent4">
                    <a:lumMod val="75000"/>
                  </a:schemeClr>
                </a:solidFill>
              </a:rPr>
              <a:t>SNOQUALMOO</a:t>
            </a:r>
          </a:p>
          <a:p>
            <a:pPr lvl="0">
              <a:lnSpc>
                <a:spcPct val="100000"/>
              </a:lnSpc>
              <a:spcBef>
                <a:spcPts val="0"/>
              </a:spcBef>
              <a:buFont typeface="Wingdings" charset="2"/>
              <a:buChar char="v"/>
            </a:pPr>
            <a:r>
              <a:rPr lang="en-US" sz="800" dirty="0" smtClean="0">
                <a:solidFill>
                  <a:schemeClr val="accent6">
                    <a:lumMod val="75000"/>
                  </a:schemeClr>
                </a:solidFill>
              </a:rPr>
              <a:t>SNAKE</a:t>
            </a:r>
          </a:p>
          <a:p>
            <a:pPr>
              <a:lnSpc>
                <a:spcPct val="100000"/>
              </a:lnSpc>
              <a:spcBef>
                <a:spcPts val="0"/>
              </a:spcBef>
              <a:buFont typeface="Wingdings" charset="2"/>
              <a:buChar char="v"/>
            </a:pPr>
            <a:r>
              <a:rPr lang="en-US" sz="800" dirty="0">
                <a:solidFill>
                  <a:schemeClr val="accent6">
                    <a:lumMod val="75000"/>
                  </a:schemeClr>
                </a:solidFill>
              </a:rPr>
              <a:t>SNOHOMISH</a:t>
            </a:r>
          </a:p>
          <a:p>
            <a:pPr lvl="0">
              <a:lnSpc>
                <a:spcPct val="100000"/>
              </a:lnSpc>
              <a:spcBef>
                <a:spcPts val="0"/>
              </a:spcBef>
              <a:buFont typeface="Wingdings" charset="2"/>
              <a:buChar char="v"/>
            </a:pPr>
            <a:r>
              <a:rPr lang="en-US" sz="800" dirty="0">
                <a:solidFill>
                  <a:schemeClr val="accent6">
                    <a:lumMod val="75000"/>
                  </a:schemeClr>
                </a:solidFill>
              </a:rPr>
              <a:t>SNOQUALMOO</a:t>
            </a:r>
          </a:p>
          <a:p>
            <a:pPr lvl="0">
              <a:lnSpc>
                <a:spcPct val="100000"/>
              </a:lnSpc>
              <a:spcBef>
                <a:spcPts val="0"/>
              </a:spcBef>
              <a:buFont typeface="Wingdings" charset="2"/>
              <a:buChar char="v"/>
            </a:pPr>
            <a:r>
              <a:rPr lang="en-US" sz="800" dirty="0">
                <a:solidFill>
                  <a:schemeClr val="accent6">
                    <a:lumMod val="75000"/>
                  </a:schemeClr>
                </a:solidFill>
              </a:rPr>
              <a:t>SQUAWSKIN</a:t>
            </a:r>
          </a:p>
          <a:p>
            <a:pPr lvl="0">
              <a:lnSpc>
                <a:spcPct val="100000"/>
              </a:lnSpc>
              <a:spcBef>
                <a:spcPts val="0"/>
              </a:spcBef>
              <a:buFont typeface="Wingdings" charset="2"/>
              <a:buChar char="v"/>
            </a:pPr>
            <a:r>
              <a:rPr lang="en-US" sz="800" dirty="0">
                <a:solidFill>
                  <a:schemeClr val="accent6">
                    <a:lumMod val="75000"/>
                  </a:schemeClr>
                </a:solidFill>
              </a:rPr>
              <a:t>SQUI-AITL</a:t>
            </a:r>
          </a:p>
          <a:p>
            <a:pPr lvl="0">
              <a:lnSpc>
                <a:spcPct val="100000"/>
              </a:lnSpc>
              <a:spcBef>
                <a:spcPts val="0"/>
              </a:spcBef>
              <a:buFont typeface="Wingdings" charset="2"/>
              <a:buChar char="v"/>
            </a:pPr>
            <a:r>
              <a:rPr lang="en-US" sz="800" dirty="0">
                <a:solidFill>
                  <a:schemeClr val="accent6">
                    <a:lumMod val="75000"/>
                  </a:schemeClr>
                </a:solidFill>
              </a:rPr>
              <a:t>SQUIN-AH-NUSH (Also SQUIN-AH-MISH</a:t>
            </a:r>
            <a:r>
              <a:rPr lang="en-US" sz="800" dirty="0" smtClean="0">
                <a:solidFill>
                  <a:schemeClr val="accent6">
                    <a:lumMod val="75000"/>
                  </a:schemeClr>
                </a:solidFill>
              </a:rPr>
              <a:t>)</a:t>
            </a:r>
          </a:p>
          <a:p>
            <a:pPr>
              <a:lnSpc>
                <a:spcPct val="100000"/>
              </a:lnSpc>
              <a:spcBef>
                <a:spcPts val="0"/>
              </a:spcBef>
              <a:buFont typeface="Wingdings" charset="2"/>
              <a:buChar char="v"/>
            </a:pPr>
            <a:r>
              <a:rPr lang="en-US" sz="800" dirty="0">
                <a:solidFill>
                  <a:schemeClr val="accent6">
                    <a:lumMod val="75000"/>
                  </a:schemeClr>
                </a:solidFill>
              </a:rPr>
              <a:t>ST. REGIS</a:t>
            </a:r>
          </a:p>
          <a:p>
            <a:pPr lvl="0">
              <a:lnSpc>
                <a:spcPct val="100000"/>
              </a:lnSpc>
              <a:spcBef>
                <a:spcPts val="0"/>
              </a:spcBef>
              <a:buFont typeface="Wingdings" charset="2"/>
              <a:buChar char="v"/>
            </a:pPr>
            <a:r>
              <a:rPr lang="en-US" sz="800" dirty="0">
                <a:solidFill>
                  <a:schemeClr val="accent6">
                    <a:lumMod val="75000"/>
                  </a:schemeClr>
                </a:solidFill>
              </a:rPr>
              <a:t>STEHCHASS</a:t>
            </a:r>
          </a:p>
          <a:p>
            <a:pPr lvl="0">
              <a:lnSpc>
                <a:spcPct val="100000"/>
              </a:lnSpc>
              <a:spcBef>
                <a:spcPts val="0"/>
              </a:spcBef>
              <a:buFont typeface="Wingdings" charset="2"/>
              <a:buChar char="v"/>
            </a:pPr>
            <a:r>
              <a:rPr lang="en-US" sz="800" dirty="0">
                <a:solidFill>
                  <a:schemeClr val="accent6">
                    <a:lumMod val="75000"/>
                  </a:schemeClr>
                </a:solidFill>
              </a:rPr>
              <a:t>STEILACOOM</a:t>
            </a:r>
          </a:p>
          <a:p>
            <a:pPr lvl="0">
              <a:lnSpc>
                <a:spcPct val="100000"/>
              </a:lnSpc>
              <a:spcBef>
                <a:spcPts val="0"/>
              </a:spcBef>
              <a:buFont typeface="Wingdings" charset="2"/>
              <a:buChar char="v"/>
            </a:pPr>
            <a:endParaRPr lang="en-US" sz="800" dirty="0">
              <a:solidFill>
                <a:schemeClr val="accent6">
                  <a:lumMod val="75000"/>
                </a:schemeClr>
              </a:solidFill>
            </a:endParaRPr>
          </a:p>
          <a:p>
            <a:pPr lvl="0">
              <a:lnSpc>
                <a:spcPct val="100000"/>
              </a:lnSpc>
              <a:spcBef>
                <a:spcPts val="0"/>
              </a:spcBef>
              <a:buFont typeface="Wingdings" charset="2"/>
              <a:buChar char="v"/>
            </a:pPr>
            <a:endParaRPr lang="en-US" sz="1200" dirty="0">
              <a:solidFill>
                <a:schemeClr val="accent4">
                  <a:lumMod val="75000"/>
                </a:schemeClr>
              </a:solidFill>
              <a:latin typeface="Calibri" charset="0"/>
              <a:ea typeface="Calibri" charset="0"/>
              <a:cs typeface="Calibri" charset="0"/>
            </a:endParaRPr>
          </a:p>
          <a:p>
            <a:pPr marL="0" indent="0">
              <a:lnSpc>
                <a:spcPct val="150000"/>
              </a:lnSpc>
              <a:buNone/>
            </a:pPr>
            <a:endParaRPr lang="en-US" sz="2800" dirty="0">
              <a:latin typeface="Apple Chancery" charset="0"/>
              <a:ea typeface="Apple Chancery" charset="0"/>
              <a:cs typeface="Apple Chancery" charset="0"/>
            </a:endParaRPr>
          </a:p>
        </p:txBody>
      </p:sp>
    </p:spTree>
    <p:extLst>
      <p:ext uri="{BB962C8B-B14F-4D97-AF65-F5344CB8AC3E}">
        <p14:creationId xmlns:p14="http://schemas.microsoft.com/office/powerpoint/2010/main" val="708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815"/>
            <a:ext cx="12136271" cy="6708699"/>
          </a:xfrm>
          <a:prstGeom prst="rect">
            <a:avLst/>
          </a:prstGeom>
        </p:spPr>
      </p:pic>
      <p:sp>
        <p:nvSpPr>
          <p:cNvPr id="4" name="Title 1"/>
          <p:cNvSpPr txBox="1">
            <a:spLocks/>
          </p:cNvSpPr>
          <p:nvPr/>
        </p:nvSpPr>
        <p:spPr>
          <a:xfrm>
            <a:off x="4502726"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r>
              <a:rPr lang="en-US" sz="4400" dirty="0" smtClean="0">
                <a:latin typeface="Apple Chancery" charset="0"/>
                <a:ea typeface="Apple Chancery" charset="0"/>
                <a:cs typeface="Apple Chancery" charset="0"/>
              </a:rPr>
              <a:t>Introduction</a:t>
            </a:r>
            <a:endParaRPr lang="en-US" sz="4400" dirty="0">
              <a:latin typeface="Apple Chancery" charset="0"/>
              <a:ea typeface="Apple Chancery" charset="0"/>
              <a:cs typeface="Apple Chancery" charset="0"/>
            </a:endParaRPr>
          </a:p>
        </p:txBody>
      </p:sp>
      <p:sp>
        <p:nvSpPr>
          <p:cNvPr id="6" name="Content Placeholder 2"/>
          <p:cNvSpPr txBox="1">
            <a:spLocks/>
          </p:cNvSpPr>
          <p:nvPr/>
        </p:nvSpPr>
        <p:spPr>
          <a:xfrm>
            <a:off x="4500995" y="2076450"/>
            <a:ext cx="6802582" cy="3289554"/>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nSpc>
                <a:spcPct val="150000"/>
              </a:lnSpc>
              <a:spcBef>
                <a:spcPts val="0"/>
              </a:spcBef>
              <a:buNone/>
            </a:pPr>
            <a:r>
              <a:rPr lang="en-US" sz="2800" dirty="0" smtClean="0">
                <a:latin typeface="Apple Chancery" charset="0"/>
                <a:ea typeface="Apple Chancery" charset="0"/>
                <a:cs typeface="Apple Chancery" charset="0"/>
              </a:rPr>
              <a:t>Treaties are living documents that link Native American Nations with the </a:t>
            </a:r>
          </a:p>
          <a:p>
            <a:pPr marL="0" indent="0">
              <a:lnSpc>
                <a:spcPct val="150000"/>
              </a:lnSpc>
              <a:spcBef>
                <a:spcPts val="0"/>
              </a:spcBef>
              <a:buNone/>
            </a:pPr>
            <a:r>
              <a:rPr lang="en-US" sz="2800" dirty="0" smtClean="0">
                <a:latin typeface="Apple Chancery" charset="0"/>
                <a:ea typeface="Apple Chancery" charset="0"/>
                <a:cs typeface="Apple Chancery" charset="0"/>
              </a:rPr>
              <a:t>Federal Government of the United States</a:t>
            </a:r>
          </a:p>
        </p:txBody>
      </p:sp>
    </p:spTree>
    <p:extLst>
      <p:ext uri="{BB962C8B-B14F-4D97-AF65-F5344CB8AC3E}">
        <p14:creationId xmlns:p14="http://schemas.microsoft.com/office/powerpoint/2010/main" val="27901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9301"/>
            <a:ext cx="12136271" cy="6708699"/>
          </a:xfrm>
          <a:prstGeom prst="rect">
            <a:avLst/>
          </a:prstGeom>
        </p:spPr>
      </p:pic>
      <p:sp>
        <p:nvSpPr>
          <p:cNvPr id="4" name="Title 1"/>
          <p:cNvSpPr txBox="1">
            <a:spLocks/>
          </p:cNvSpPr>
          <p:nvPr/>
        </p:nvSpPr>
        <p:spPr>
          <a:xfrm>
            <a:off x="4502726" y="429799"/>
            <a:ext cx="6719455" cy="1560716"/>
          </a:xfrm>
          <a:prstGeom prst="rect">
            <a:avLst/>
          </a:prstGeom>
        </p:spPr>
        <p:txBody>
          <a:bodyPr vert="horz" lIns="91440" tIns="45720" rIns="91440" bIns="45720" rtlCol="0" anchor="b">
            <a:normAutofit/>
          </a:bodyPr>
          <a:lstStyle>
            <a:lvl1pPr algn="l" defTabSz="914400" rtl="0" eaLnBrk="1" latinLnBrk="0" hangingPunct="1">
              <a:lnSpc>
                <a:spcPct val="104000"/>
              </a:lnSpc>
              <a:spcBef>
                <a:spcPct val="0"/>
              </a:spcBef>
              <a:buNone/>
              <a:defRPr sz="3400" kern="1200">
                <a:solidFill>
                  <a:schemeClr val="tx2">
                    <a:lumMod val="75000"/>
                    <a:lumOff val="25000"/>
                  </a:schemeClr>
                </a:solidFill>
                <a:latin typeface="+mj-lt"/>
                <a:ea typeface="+mj-ea"/>
                <a:cs typeface="+mj-cs"/>
              </a:defRPr>
            </a:lvl1pPr>
          </a:lstStyle>
          <a:p>
            <a:endParaRPr lang="en-US" sz="4400" dirty="0">
              <a:latin typeface="Apple Chancery" charset="0"/>
              <a:ea typeface="Apple Chancery" charset="0"/>
              <a:cs typeface="Apple Chancery" charset="0"/>
            </a:endParaRPr>
          </a:p>
        </p:txBody>
      </p:sp>
      <p:sp>
        <p:nvSpPr>
          <p:cNvPr id="6" name="Content Placeholder 2"/>
          <p:cNvSpPr txBox="1">
            <a:spLocks/>
          </p:cNvSpPr>
          <p:nvPr/>
        </p:nvSpPr>
        <p:spPr>
          <a:xfrm>
            <a:off x="4500995" y="2076450"/>
            <a:ext cx="6802582" cy="3289554"/>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nSpc>
                <a:spcPct val="150000"/>
              </a:lnSpc>
              <a:buNone/>
            </a:pPr>
            <a:r>
              <a:rPr lang="en-US" sz="2800" dirty="0" smtClean="0">
                <a:latin typeface="Apple Chancery" charset="0"/>
                <a:ea typeface="Apple Chancery" charset="0"/>
                <a:cs typeface="Apple Chancery" charset="0"/>
              </a:rPr>
              <a:t>The multifaceted conditions of these documents continue to raise numerous questions in our post colonial age </a:t>
            </a:r>
            <a:endParaRPr lang="en-US" sz="2800" dirty="0">
              <a:latin typeface="Apple Chancery" charset="0"/>
              <a:ea typeface="Apple Chancery" charset="0"/>
              <a:cs typeface="Apple Chancery" charset="0"/>
            </a:endParaRPr>
          </a:p>
        </p:txBody>
      </p:sp>
    </p:spTree>
    <p:extLst>
      <p:ext uri="{BB962C8B-B14F-4D97-AF65-F5344CB8AC3E}">
        <p14:creationId xmlns:p14="http://schemas.microsoft.com/office/powerpoint/2010/main" val="39218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37854" y="909145"/>
            <a:ext cx="7298526" cy="4875959"/>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endParaRPr lang="en-US" sz="3200" dirty="0">
              <a:latin typeface="Apple Chancery" charset="0"/>
              <a:ea typeface="Apple Chancery" charset="0"/>
              <a:cs typeface="Apple Chancery" charset="0"/>
            </a:endParaRPr>
          </a:p>
          <a:p>
            <a:pPr marL="0" indent="0">
              <a:lnSpc>
                <a:spcPct val="150000"/>
              </a:lnSpc>
              <a:buNone/>
            </a:pPr>
            <a:r>
              <a:rPr lang="en-US" sz="3200" dirty="0" smtClean="0">
                <a:latin typeface="Apple Chancery" charset="0"/>
                <a:ea typeface="Apple Chancery" charset="0"/>
                <a:cs typeface="Apple Chancery" charset="0"/>
              </a:rPr>
              <a:t>A combination of multiple word frequencies and visualizations attempt to provide further insight of a set of treaties with Native American Nations</a:t>
            </a:r>
            <a:endParaRPr lang="en-US" sz="3200" dirty="0">
              <a:latin typeface="Apple Chancery" charset="0"/>
              <a:ea typeface="Apple Chancery" charset="0"/>
              <a:cs typeface="Apple Chancery" charset="0"/>
            </a:endParaRPr>
          </a:p>
        </p:txBody>
      </p:sp>
    </p:spTree>
    <p:extLst>
      <p:ext uri="{BB962C8B-B14F-4D97-AF65-F5344CB8AC3E}">
        <p14:creationId xmlns:p14="http://schemas.microsoft.com/office/powerpoint/2010/main" val="136810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400" dirty="0" smtClean="0">
                <a:solidFill>
                  <a:srgbClr val="A45E45"/>
                </a:solidFill>
                <a:latin typeface="Apple Chancery" charset="0"/>
                <a:ea typeface="Apple Chancery" charset="0"/>
                <a:cs typeface="Apple Chancery" charset="0"/>
              </a:rPr>
              <a:t>Original Documents</a:t>
            </a:r>
            <a:endParaRPr lang="en-US" sz="4400" dirty="0">
              <a:solidFill>
                <a:srgbClr val="A45E45"/>
              </a:solidFill>
              <a:latin typeface="Apple Chancery" charset="0"/>
              <a:ea typeface="Apple Chancery" charset="0"/>
              <a:cs typeface="Apple Chancery" charset="0"/>
            </a:endParaRPr>
          </a:p>
        </p:txBody>
      </p:sp>
      <p:sp>
        <p:nvSpPr>
          <p:cNvPr id="3" name="Text Placeholder 2"/>
          <p:cNvSpPr>
            <a:spLocks noGrp="1"/>
          </p:cNvSpPr>
          <p:nvPr>
            <p:ph type="body" idx="1"/>
          </p:nvPr>
        </p:nvSpPr>
        <p:spPr/>
        <p:txBody>
          <a:bodyPr/>
          <a:lstStyle/>
          <a:p>
            <a:r>
              <a:rPr lang="en-US" dirty="0" smtClean="0">
                <a:solidFill>
                  <a:schemeClr val="accent2">
                    <a:lumMod val="75000"/>
                  </a:schemeClr>
                </a:solidFill>
              </a:rPr>
              <a:t>Historical Context</a:t>
            </a:r>
            <a:endParaRPr lang="en-US" dirty="0">
              <a:solidFill>
                <a:schemeClr val="accent2">
                  <a:lumMod val="75000"/>
                </a:schemeClr>
              </a:solidFill>
            </a:endParaRPr>
          </a:p>
        </p:txBody>
      </p:sp>
    </p:spTree>
    <p:extLst>
      <p:ext uri="{BB962C8B-B14F-4D97-AF65-F5344CB8AC3E}">
        <p14:creationId xmlns:p14="http://schemas.microsoft.com/office/powerpoint/2010/main" val="191159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303" y="0"/>
            <a:ext cx="4245429" cy="6858000"/>
          </a:xfrm>
          <a:prstGeom prst="rect">
            <a:avLst/>
          </a:prstGeom>
        </p:spPr>
      </p:pic>
      <p:sp>
        <p:nvSpPr>
          <p:cNvPr id="5" name="Rectangle 4"/>
          <p:cNvSpPr/>
          <p:nvPr/>
        </p:nvSpPr>
        <p:spPr>
          <a:xfrm>
            <a:off x="6529128" y="5834488"/>
            <a:ext cx="5455053" cy="954107"/>
          </a:xfrm>
          <a:prstGeom prst="rect">
            <a:avLst/>
          </a:prstGeom>
        </p:spPr>
        <p:txBody>
          <a:bodyPr wrap="square">
            <a:spAutoFit/>
          </a:bodyPr>
          <a:lstStyle/>
          <a:p>
            <a:r>
              <a:rPr lang="en-US" sz="1600" b="1" dirty="0">
                <a:solidFill>
                  <a:srgbClr val="B21702"/>
                </a:solidFill>
              </a:rPr>
              <a:t>Nation to Nation: Treaties Between </a:t>
            </a:r>
            <a:endParaRPr lang="en-US" sz="1600" b="1" dirty="0" smtClean="0">
              <a:solidFill>
                <a:srgbClr val="B21702"/>
              </a:solidFill>
            </a:endParaRPr>
          </a:p>
          <a:p>
            <a:r>
              <a:rPr lang="en-US" sz="1600" b="1" dirty="0" smtClean="0">
                <a:solidFill>
                  <a:srgbClr val="B21702"/>
                </a:solidFill>
              </a:rPr>
              <a:t>the </a:t>
            </a:r>
            <a:r>
              <a:rPr lang="en-US" sz="1600" b="1" dirty="0">
                <a:solidFill>
                  <a:srgbClr val="B21702"/>
                </a:solidFill>
              </a:rPr>
              <a:t>United States and American Indian Nations</a:t>
            </a:r>
          </a:p>
          <a:p>
            <a:r>
              <a:rPr lang="is-IS" sz="1000" dirty="0" smtClean="0"/>
              <a:t>Smithsosonian Institute, </a:t>
            </a:r>
            <a:r>
              <a:rPr lang="en-US" sz="1000" dirty="0"/>
              <a:t>Washington, </a:t>
            </a:r>
            <a:r>
              <a:rPr lang="en-US" sz="1000" dirty="0" smtClean="0"/>
              <a:t>DC</a:t>
            </a:r>
            <a:r>
              <a:rPr lang="is-IS" sz="1000" dirty="0" smtClean="0"/>
              <a:t>, September </a:t>
            </a:r>
            <a:r>
              <a:rPr lang="is-IS" sz="1000" dirty="0"/>
              <a:t>21, 2014–Spring 2020 </a:t>
            </a:r>
          </a:p>
          <a:p>
            <a:r>
              <a:rPr lang="en-US" sz="600" dirty="0" smtClean="0">
                <a:solidFill>
                  <a:schemeClr val="accent1">
                    <a:lumMod val="40000"/>
                    <a:lumOff val="60000"/>
                  </a:schemeClr>
                </a:solidFill>
              </a:rPr>
              <a:t>References: http</a:t>
            </a:r>
            <a:r>
              <a:rPr lang="en-US" sz="600" dirty="0">
                <a:solidFill>
                  <a:schemeClr val="accent1">
                    <a:lumMod val="40000"/>
                    <a:lumOff val="60000"/>
                  </a:schemeClr>
                </a:solidFill>
              </a:rPr>
              <a:t>://</a:t>
            </a:r>
            <a:r>
              <a:rPr lang="en-US" sz="600" dirty="0" err="1" smtClean="0">
                <a:solidFill>
                  <a:schemeClr val="accent1">
                    <a:lumMod val="40000"/>
                    <a:lumOff val="60000"/>
                  </a:schemeClr>
                </a:solidFill>
              </a:rPr>
              <a:t>indiancountrytodaymedianetwork.com</a:t>
            </a:r>
            <a:r>
              <a:rPr lang="en-US" sz="600" dirty="0" smtClean="0">
                <a:solidFill>
                  <a:schemeClr val="accent1">
                    <a:lumMod val="40000"/>
                    <a:lumOff val="60000"/>
                  </a:schemeClr>
                </a:solidFill>
              </a:rPr>
              <a:t>/gallery/photo/treaty-canandaigua-arrives-national-museum-american-indian-156830</a:t>
            </a:r>
          </a:p>
          <a:p>
            <a:r>
              <a:rPr lang="en-US" sz="600" dirty="0" smtClean="0">
                <a:solidFill>
                  <a:schemeClr val="accent1">
                    <a:lumMod val="40000"/>
                    <a:lumOff val="60000"/>
                  </a:schemeClr>
                </a:solidFill>
              </a:rPr>
              <a:t>http</a:t>
            </a:r>
            <a:r>
              <a:rPr lang="en-US" sz="600" dirty="0">
                <a:solidFill>
                  <a:schemeClr val="accent1">
                    <a:lumMod val="40000"/>
                    <a:lumOff val="60000"/>
                  </a:schemeClr>
                </a:solidFill>
              </a:rPr>
              <a:t>://</a:t>
            </a:r>
            <a:r>
              <a:rPr lang="en-US" sz="600" dirty="0" err="1">
                <a:solidFill>
                  <a:schemeClr val="accent1">
                    <a:lumMod val="40000"/>
                    <a:lumOff val="60000"/>
                  </a:schemeClr>
                </a:solidFill>
              </a:rPr>
              <a:t>nmai.si.edu</a:t>
            </a:r>
            <a:r>
              <a:rPr lang="en-US" sz="600" dirty="0">
                <a:solidFill>
                  <a:schemeClr val="accent1">
                    <a:lumMod val="40000"/>
                    <a:lumOff val="60000"/>
                  </a:schemeClr>
                </a:solidFill>
              </a:rPr>
              <a:t>/</a:t>
            </a:r>
            <a:r>
              <a:rPr lang="en-US" sz="600" dirty="0" err="1">
                <a:solidFill>
                  <a:schemeClr val="accent1">
                    <a:lumMod val="40000"/>
                    <a:lumOff val="60000"/>
                  </a:schemeClr>
                </a:solidFill>
              </a:rPr>
              <a:t>nationtonation</a:t>
            </a:r>
            <a:r>
              <a:rPr lang="en-US" sz="600" dirty="0">
                <a:solidFill>
                  <a:schemeClr val="accent1">
                    <a:lumMod val="40000"/>
                    <a:lumOff val="60000"/>
                  </a:schemeClr>
                </a:solidFill>
              </a:rPr>
              <a:t>/treaty-of-</a:t>
            </a:r>
            <a:r>
              <a:rPr lang="en-US" sz="600" dirty="0" err="1">
                <a:solidFill>
                  <a:schemeClr val="accent1">
                    <a:lumMod val="40000"/>
                    <a:lumOff val="60000"/>
                  </a:schemeClr>
                </a:solidFill>
              </a:rPr>
              <a:t>canandaigua.html</a:t>
            </a:r>
            <a:endParaRPr lang="en-US" sz="600" dirty="0">
              <a:solidFill>
                <a:schemeClr val="accent1">
                  <a:lumMod val="40000"/>
                  <a:lumOff val="60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6110" y="2886099"/>
            <a:ext cx="4303165" cy="284968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481517" y="642398"/>
            <a:ext cx="4876800" cy="2215991"/>
          </a:xfrm>
          <a:prstGeom prst="rect">
            <a:avLst/>
          </a:prstGeom>
          <a:noFill/>
        </p:spPr>
        <p:txBody>
          <a:bodyPr wrap="square" rtlCol="0">
            <a:spAutoFit/>
          </a:bodyPr>
          <a:lstStyle/>
          <a:p>
            <a:pPr lvl="0"/>
            <a:r>
              <a:rPr lang="en-US" sz="2400" dirty="0" smtClean="0">
                <a:latin typeface="Apple Chancery" charset="0"/>
                <a:ea typeface="Apple Chancery" charset="0"/>
                <a:cs typeface="Apple Chancery" charset="0"/>
              </a:rPr>
              <a:t>Even though these historical  </a:t>
            </a:r>
            <a:r>
              <a:rPr lang="en-US" sz="2400" dirty="0">
                <a:latin typeface="Apple Chancery" charset="0"/>
                <a:ea typeface="Apple Chancery" charset="0"/>
                <a:cs typeface="Apple Chancery" charset="0"/>
              </a:rPr>
              <a:t>documents may have been written </a:t>
            </a:r>
            <a:endParaRPr lang="en-US" sz="2400" dirty="0" smtClean="0">
              <a:latin typeface="Apple Chancery" charset="0"/>
              <a:ea typeface="Apple Chancery" charset="0"/>
              <a:cs typeface="Apple Chancery" charset="0"/>
            </a:endParaRPr>
          </a:p>
          <a:p>
            <a:pPr lvl="0"/>
            <a:r>
              <a:rPr lang="en-US" sz="2400" dirty="0" smtClean="0">
                <a:latin typeface="Apple Chancery" charset="0"/>
                <a:ea typeface="Apple Chancery" charset="0"/>
                <a:cs typeface="Apple Chancery" charset="0"/>
              </a:rPr>
              <a:t>on </a:t>
            </a:r>
            <a:r>
              <a:rPr lang="en-US" sz="2400" dirty="0">
                <a:latin typeface="Apple Chancery" charset="0"/>
                <a:ea typeface="Apple Chancery" charset="0"/>
                <a:cs typeface="Apple Chancery" charset="0"/>
              </a:rPr>
              <a:t>parchment, they do not have an expiration date or become less relevant over </a:t>
            </a:r>
            <a:r>
              <a:rPr lang="en-US" sz="2400" dirty="0" smtClean="0">
                <a:latin typeface="Apple Chancery" charset="0"/>
                <a:ea typeface="Apple Chancery" charset="0"/>
                <a:cs typeface="Apple Chancery" charset="0"/>
              </a:rPr>
              <a:t>time </a:t>
            </a:r>
          </a:p>
          <a:p>
            <a:endParaRPr lang="en-US" dirty="0"/>
          </a:p>
        </p:txBody>
      </p:sp>
      <p:sp>
        <p:nvSpPr>
          <p:cNvPr id="2" name="Rectangle 1"/>
          <p:cNvSpPr/>
          <p:nvPr/>
        </p:nvSpPr>
        <p:spPr>
          <a:xfrm rot="16200000">
            <a:off x="-762959" y="1952177"/>
            <a:ext cx="2755883" cy="338554"/>
          </a:xfrm>
          <a:prstGeom prst="rect">
            <a:avLst/>
          </a:prstGeom>
        </p:spPr>
        <p:txBody>
          <a:bodyPr wrap="none">
            <a:spAutoFit/>
          </a:bodyPr>
          <a:lstStyle/>
          <a:p>
            <a:r>
              <a:rPr lang="en-US" sz="1600" dirty="0">
                <a:solidFill>
                  <a:srgbClr val="B21702"/>
                </a:solidFill>
                <a:latin typeface="Apple Chancery" charset="0"/>
                <a:ea typeface="Apple Chancery" charset="0"/>
                <a:cs typeface="Apple Chancery" charset="0"/>
              </a:rPr>
              <a:t>Treaty of Canandaigua, 1794</a:t>
            </a:r>
          </a:p>
        </p:txBody>
      </p:sp>
    </p:spTree>
    <p:extLst>
      <p:ext uri="{BB962C8B-B14F-4D97-AF65-F5344CB8AC3E}">
        <p14:creationId xmlns:p14="http://schemas.microsoft.com/office/powerpoint/2010/main" val="172682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773753" y="5379151"/>
            <a:ext cx="5455053" cy="584775"/>
          </a:xfrm>
          <a:prstGeom prst="rect">
            <a:avLst/>
          </a:prstGeom>
        </p:spPr>
        <p:txBody>
          <a:bodyPr wrap="square">
            <a:spAutoFit/>
          </a:bodyPr>
          <a:lstStyle/>
          <a:p>
            <a:r>
              <a:rPr lang="en-US" sz="1600" b="1" dirty="0">
                <a:solidFill>
                  <a:srgbClr val="352C60"/>
                </a:solidFill>
                <a:latin typeface="Calibri" charset="0"/>
                <a:ea typeface="Calibri" charset="0"/>
                <a:cs typeface="Calibri" charset="0"/>
              </a:rPr>
              <a:t>Treaty of Canandaigua, 1794</a:t>
            </a:r>
          </a:p>
          <a:p>
            <a:r>
              <a:rPr lang="en-US" sz="1000" dirty="0">
                <a:solidFill>
                  <a:srgbClr val="352C60"/>
                </a:solidFill>
              </a:rPr>
              <a:t>George Washington Covenant Chain Belt</a:t>
            </a:r>
          </a:p>
          <a:p>
            <a:r>
              <a:rPr lang="en-US" sz="600" dirty="0" smtClean="0">
                <a:solidFill>
                  <a:schemeClr val="accent1">
                    <a:lumMod val="40000"/>
                    <a:lumOff val="60000"/>
                  </a:schemeClr>
                </a:solidFill>
              </a:rPr>
              <a:t>References: </a:t>
            </a:r>
            <a:r>
              <a:rPr lang="en-US" sz="600" dirty="0">
                <a:solidFill>
                  <a:schemeClr val="accent1">
                    <a:lumMod val="40000"/>
                    <a:lumOff val="60000"/>
                  </a:schemeClr>
                </a:solidFill>
              </a:rPr>
              <a:t>http://</a:t>
            </a:r>
            <a:r>
              <a:rPr lang="en-US" sz="600" dirty="0" err="1" smtClean="0">
                <a:solidFill>
                  <a:schemeClr val="accent1">
                    <a:lumMod val="40000"/>
                    <a:lumOff val="60000"/>
                  </a:schemeClr>
                </a:solidFill>
              </a:rPr>
              <a:t>indiancountrytodaymedianetwork.com</a:t>
            </a:r>
            <a:r>
              <a:rPr lang="en-US" sz="600" dirty="0" smtClean="0">
                <a:solidFill>
                  <a:schemeClr val="accent1">
                    <a:lumMod val="40000"/>
                    <a:lumOff val="60000"/>
                  </a:schemeClr>
                </a:solidFill>
              </a:rPr>
              <a:t>/2014/09/04/smithsonian-revisits-history-treaties-156745</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481" y="1359738"/>
            <a:ext cx="4998605" cy="372577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64990" y="1468298"/>
            <a:ext cx="4722019" cy="1754326"/>
          </a:xfrm>
          <a:prstGeom prst="rect">
            <a:avLst/>
          </a:prstGeom>
          <a:noFill/>
        </p:spPr>
        <p:txBody>
          <a:bodyPr wrap="square" rtlCol="0">
            <a:spAutoFit/>
          </a:bodyPr>
          <a:lstStyle/>
          <a:p>
            <a:pPr algn="r">
              <a:lnSpc>
                <a:spcPct val="150000"/>
              </a:lnSpc>
            </a:pPr>
            <a:r>
              <a:rPr lang="en-US" sz="2400" dirty="0" smtClean="0">
                <a:solidFill>
                  <a:srgbClr val="002060"/>
                </a:solidFill>
                <a:latin typeface="Apple Chancery" charset="0"/>
                <a:ea typeface="Apple Chancery" charset="0"/>
                <a:cs typeface="Apple Chancery" charset="0"/>
              </a:rPr>
              <a:t>Eastern </a:t>
            </a:r>
            <a:r>
              <a:rPr lang="en-US" sz="2400" dirty="0">
                <a:solidFill>
                  <a:srgbClr val="002060"/>
                </a:solidFill>
                <a:latin typeface="Apple Chancery" charset="0"/>
                <a:ea typeface="Apple Chancery" charset="0"/>
                <a:cs typeface="Apple Chancery" charset="0"/>
              </a:rPr>
              <a:t>Native </a:t>
            </a:r>
            <a:r>
              <a:rPr lang="en-US" sz="2400" dirty="0" smtClean="0">
                <a:solidFill>
                  <a:srgbClr val="002060"/>
                </a:solidFill>
                <a:latin typeface="Apple Chancery" charset="0"/>
                <a:ea typeface="Apple Chancery" charset="0"/>
                <a:cs typeface="Apple Chancery" charset="0"/>
              </a:rPr>
              <a:t>American Nations</a:t>
            </a:r>
            <a:endParaRPr lang="en-US" sz="2400" dirty="0">
              <a:solidFill>
                <a:srgbClr val="002060"/>
              </a:solidFill>
              <a:latin typeface="Apple Chancery" charset="0"/>
              <a:ea typeface="Apple Chancery" charset="0"/>
              <a:cs typeface="Apple Chancery" charset="0"/>
            </a:endParaRPr>
          </a:p>
          <a:p>
            <a:pPr lvl="0" algn="r">
              <a:lnSpc>
                <a:spcPct val="150000"/>
              </a:lnSpc>
            </a:pPr>
            <a:r>
              <a:rPr lang="en-US" sz="2400" dirty="0">
                <a:solidFill>
                  <a:srgbClr val="002060"/>
                </a:solidFill>
                <a:latin typeface="Apple Chancery" charset="0"/>
                <a:ea typeface="Apple Chancery" charset="0"/>
                <a:cs typeface="Apple Chancery" charset="0"/>
              </a:rPr>
              <a:t>w</a:t>
            </a:r>
            <a:r>
              <a:rPr lang="en-US" sz="2400" dirty="0" smtClean="0">
                <a:solidFill>
                  <a:srgbClr val="002060"/>
                </a:solidFill>
                <a:latin typeface="Apple Chancery" charset="0"/>
                <a:ea typeface="Apple Chancery" charset="0"/>
                <a:cs typeface="Apple Chancery" charset="0"/>
              </a:rPr>
              <a:t>ould also formalize the treaties</a:t>
            </a:r>
          </a:p>
          <a:p>
            <a:pPr lvl="0" algn="r">
              <a:lnSpc>
                <a:spcPct val="150000"/>
              </a:lnSpc>
            </a:pPr>
            <a:r>
              <a:rPr lang="en-US" sz="2400" dirty="0">
                <a:solidFill>
                  <a:srgbClr val="002060"/>
                </a:solidFill>
                <a:latin typeface="Apple Chancery" charset="0"/>
                <a:ea typeface="Apple Chancery" charset="0"/>
                <a:cs typeface="Apple Chancery" charset="0"/>
              </a:rPr>
              <a:t>w</a:t>
            </a:r>
            <a:r>
              <a:rPr lang="en-US" sz="2400" dirty="0" smtClean="0">
                <a:solidFill>
                  <a:srgbClr val="002060"/>
                </a:solidFill>
                <a:latin typeface="Apple Chancery" charset="0"/>
                <a:ea typeface="Apple Chancery" charset="0"/>
                <a:cs typeface="Apple Chancery" charset="0"/>
              </a:rPr>
              <a:t>ith </a:t>
            </a:r>
            <a:r>
              <a:rPr lang="en-US" sz="2400" dirty="0" err="1" smtClean="0">
                <a:solidFill>
                  <a:srgbClr val="002060"/>
                </a:solidFill>
                <a:latin typeface="Apple Chancery" charset="0"/>
                <a:ea typeface="Apple Chancery" charset="0"/>
                <a:cs typeface="Apple Chancery" charset="0"/>
              </a:rPr>
              <a:t>Wampon</a:t>
            </a:r>
            <a:r>
              <a:rPr lang="en-US" sz="2400" dirty="0" smtClean="0">
                <a:solidFill>
                  <a:srgbClr val="002060"/>
                </a:solidFill>
                <a:latin typeface="Apple Chancery" charset="0"/>
                <a:ea typeface="Apple Chancery" charset="0"/>
                <a:cs typeface="Apple Chancery" charset="0"/>
              </a:rPr>
              <a:t> belts</a:t>
            </a:r>
          </a:p>
        </p:txBody>
      </p:sp>
    </p:spTree>
    <p:extLst>
      <p:ext uri="{BB962C8B-B14F-4D97-AF65-F5344CB8AC3E}">
        <p14:creationId xmlns:p14="http://schemas.microsoft.com/office/powerpoint/2010/main" val="29262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1868" y="1164875"/>
            <a:ext cx="9735201" cy="535022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362375"/>
            <a:ext cx="12192000" cy="584775"/>
          </a:xfrm>
          <a:prstGeom prst="rect">
            <a:avLst/>
          </a:prstGeom>
        </p:spPr>
        <p:txBody>
          <a:bodyPr wrap="square">
            <a:spAutoFit/>
          </a:bodyPr>
          <a:lstStyle/>
          <a:p>
            <a:pPr algn="ctr"/>
            <a:r>
              <a:rPr lang="en-US" sz="1600" b="1" dirty="0" smtClean="0">
                <a:solidFill>
                  <a:srgbClr val="352C60"/>
                </a:solidFill>
                <a:latin typeface="Calibri" charset="0"/>
                <a:ea typeface="Calibri" charset="0"/>
                <a:cs typeface="Calibri" charset="0"/>
              </a:rPr>
              <a:t>Treaty </a:t>
            </a:r>
            <a:r>
              <a:rPr lang="en-US" sz="1600" b="1" dirty="0">
                <a:solidFill>
                  <a:srgbClr val="352C60"/>
                </a:solidFill>
                <a:latin typeface="Calibri" charset="0"/>
                <a:ea typeface="Calibri" charset="0"/>
                <a:cs typeface="Calibri" charset="0"/>
              </a:rPr>
              <a:t>of Canandaigua, 1794</a:t>
            </a:r>
          </a:p>
          <a:p>
            <a:pPr algn="ctr"/>
            <a:r>
              <a:rPr lang="en-US" sz="1000" dirty="0">
                <a:solidFill>
                  <a:srgbClr val="352C60"/>
                </a:solidFill>
              </a:rPr>
              <a:t>George Washington Covenant Chain Belt</a:t>
            </a:r>
          </a:p>
          <a:p>
            <a:pPr algn="ctr"/>
            <a:r>
              <a:rPr lang="en-US" sz="600" dirty="0" smtClean="0">
                <a:solidFill>
                  <a:schemeClr val="accent1">
                    <a:lumMod val="40000"/>
                    <a:lumOff val="60000"/>
                  </a:schemeClr>
                </a:solidFill>
              </a:rPr>
              <a:t>Reference: http</a:t>
            </a:r>
            <a:r>
              <a:rPr lang="en-US" sz="600" dirty="0">
                <a:solidFill>
                  <a:schemeClr val="accent1">
                    <a:lumMod val="40000"/>
                    <a:lumOff val="60000"/>
                  </a:schemeClr>
                </a:solidFill>
              </a:rPr>
              <a:t>://</a:t>
            </a:r>
            <a:r>
              <a:rPr lang="en-US" sz="600" dirty="0" err="1">
                <a:solidFill>
                  <a:schemeClr val="accent1">
                    <a:lumMod val="40000"/>
                    <a:lumOff val="60000"/>
                  </a:schemeClr>
                </a:solidFill>
              </a:rPr>
              <a:t>www.quazoo.com</a:t>
            </a:r>
            <a:r>
              <a:rPr lang="en-US" sz="600" dirty="0">
                <a:solidFill>
                  <a:schemeClr val="accent1">
                    <a:lumMod val="40000"/>
                    <a:lumOff val="60000"/>
                  </a:schemeClr>
                </a:solidFill>
              </a:rPr>
              <a:t>/q/</a:t>
            </a:r>
            <a:r>
              <a:rPr lang="en-US" sz="600" dirty="0" err="1">
                <a:solidFill>
                  <a:schemeClr val="accent1">
                    <a:lumMod val="40000"/>
                    <a:lumOff val="60000"/>
                  </a:schemeClr>
                </a:solidFill>
              </a:rPr>
              <a:t>Treaty_of_Canandaigua?alt</a:t>
            </a:r>
            <a:r>
              <a:rPr lang="en-US" sz="600" dirty="0">
                <a:solidFill>
                  <a:schemeClr val="accent1">
                    <a:lumMod val="40000"/>
                    <a:lumOff val="60000"/>
                  </a:schemeClr>
                </a:solidFill>
              </a:rPr>
              <a:t>=</a:t>
            </a:r>
            <a:r>
              <a:rPr lang="en-US" sz="600" dirty="0" err="1">
                <a:solidFill>
                  <a:schemeClr val="accent1">
                    <a:lumMod val="40000"/>
                    <a:lumOff val="60000"/>
                  </a:schemeClr>
                </a:solidFill>
              </a:rPr>
              <a:t>Treaty_of_canandaigua</a:t>
            </a:r>
            <a:endParaRPr lang="en-US" sz="600" dirty="0">
              <a:solidFill>
                <a:schemeClr val="accent1">
                  <a:lumMod val="40000"/>
                  <a:lumOff val="60000"/>
                </a:schemeClr>
              </a:solidFill>
            </a:endParaRPr>
          </a:p>
        </p:txBody>
      </p:sp>
    </p:spTree>
    <p:extLst>
      <p:ext uri="{BB962C8B-B14F-4D97-AF65-F5344CB8AC3E}">
        <p14:creationId xmlns:p14="http://schemas.microsoft.com/office/powerpoint/2010/main" val="57340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4396</TotalTime>
  <Words>640</Words>
  <Application>Microsoft Macintosh PowerPoint</Application>
  <PresentationFormat>Widescreen</PresentationFormat>
  <Paragraphs>259</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 Chancery</vt:lpstr>
      <vt:lpstr>Calibri</vt:lpstr>
      <vt:lpstr>Century Schoolbook</vt:lpstr>
      <vt:lpstr>Corbel</vt:lpstr>
      <vt:lpstr>TheSansPlain</vt:lpstr>
      <vt:lpstr>Times New Roman</vt:lpstr>
      <vt:lpstr>Wingdings</vt:lpstr>
      <vt:lpstr>Feathered</vt:lpstr>
      <vt:lpstr>Resonating Words in Digital Humanities   </vt:lpstr>
      <vt:lpstr>Kirsten Grünberg      </vt:lpstr>
      <vt:lpstr>PowerPoint Presentation</vt:lpstr>
      <vt:lpstr>PowerPoint Presentation</vt:lpstr>
      <vt:lpstr>PowerPoint Presentation</vt:lpstr>
      <vt:lpstr> Original Documents</vt:lpstr>
      <vt:lpstr>PowerPoint Presentation</vt:lpstr>
      <vt:lpstr>PowerPoint Presentation</vt:lpstr>
      <vt:lpstr>PowerPoint Presentation</vt:lpstr>
      <vt:lpstr> Methodology</vt:lpstr>
      <vt:lpstr>PowerPoint Presentation</vt:lpstr>
      <vt:lpstr>PowerPoint Presentation</vt:lpstr>
      <vt:lpstr>PowerPoint Presentation</vt:lpstr>
      <vt:lpstr>PowerPoint Presentation</vt:lpstr>
      <vt:lpstr>PowerPoint Presentation</vt:lpstr>
      <vt:lpstr>PowerPoint Presentation</vt:lpstr>
      <vt:lpstr> Documents of Project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Grunberg</dc:creator>
  <cp:lastModifiedBy>Kirsten Grunberg</cp:lastModifiedBy>
  <cp:revision>431</cp:revision>
  <dcterms:created xsi:type="dcterms:W3CDTF">2016-04-20T04:41:27Z</dcterms:created>
  <dcterms:modified xsi:type="dcterms:W3CDTF">2016-05-15T18:04:54Z</dcterms:modified>
</cp:coreProperties>
</file>